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160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026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1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050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4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20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87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5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334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63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C29FD-FF06-49E2-AA74-44B2CCB2BA9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A196-7763-404A-A221-1E685A6DE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26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Conducting a Job Hazard 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002060"/>
                </a:solidFill>
              </a:rPr>
              <a:t>Chemical Hazards 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24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Chemical use in workplace can be harmful to employees. Precautions needs to be taken in order to prevent hazardous effects. Also, administrative and engineering controls should be employ</a:t>
            </a:r>
            <a:r>
              <a:rPr lang="en-US" dirty="0" smtClean="0"/>
              <a:t>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954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hazard Assessment is process of analyzing potential risks or hazards that employees can encounter while in work situation or work place.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95636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Hazards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Chemicals Requires safe Procedures as well as safe handling of object. When employees use objects in during their work, they should be aware of hazardous effect associated with them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938" y="4787450"/>
            <a:ext cx="9089924" cy="11248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272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Harmful Dusts/Mists/Fumes/Particulates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get exposed to chemicals such as </a:t>
            </a:r>
            <a:r>
              <a:rPr lang="en-US" dirty="0" err="1" smtClean="0"/>
              <a:t>aerosolization</a:t>
            </a:r>
            <a:r>
              <a:rPr lang="en-US" dirty="0" smtClean="0"/>
              <a:t> of microorganisms which poses a health hazard.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283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Sharp Objects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sharp objects which could cut or pierce the body? •G l ass Knife blades </a:t>
            </a:r>
          </a:p>
          <a:p>
            <a:pPr marL="0" indent="0">
              <a:buNone/>
            </a:pPr>
            <a:r>
              <a:rPr lang="en-US" dirty="0" smtClean="0"/>
              <a:t>•Sheet metal </a:t>
            </a:r>
          </a:p>
          <a:p>
            <a:pPr marL="0" indent="0">
              <a:buNone/>
            </a:pPr>
            <a:r>
              <a:rPr lang="en-US" dirty="0" smtClean="0"/>
              <a:t>•Nail guns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•Needles </a:t>
            </a:r>
          </a:p>
          <a:p>
            <a:pPr marL="0" indent="0">
              <a:buNone/>
            </a:pPr>
            <a:r>
              <a:rPr lang="en-US" dirty="0" smtClean="0"/>
              <a:t>•Splinters (wood)</a:t>
            </a:r>
          </a:p>
          <a:p>
            <a:pPr marL="0" indent="0">
              <a:buNone/>
            </a:pPr>
            <a:r>
              <a:rPr lang="en-US" dirty="0" smtClean="0"/>
              <a:t> •Burrs (metal)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234" y="3079969"/>
            <a:ext cx="2895851" cy="184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903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these chemicals may result to blood or body fluids infections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892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Controls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Reducing the frequency of working in hazardous chemicals</a:t>
            </a:r>
          </a:p>
          <a:p>
            <a:r>
              <a:rPr lang="en-US" dirty="0" smtClean="0"/>
              <a:t>Rotation</a:t>
            </a:r>
          </a:p>
          <a:p>
            <a:pPr marL="0" indent="0">
              <a:buNone/>
            </a:pPr>
            <a:r>
              <a:rPr lang="en-US" dirty="0" smtClean="0"/>
              <a:t>Employees can be rotated to reduce hazardous effect from chemicals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289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Controls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can be eliminated from the hazard.</a:t>
            </a:r>
          </a:p>
          <a:p>
            <a:pPr marL="0" indent="0">
              <a:buNone/>
            </a:pPr>
            <a:r>
              <a:rPr lang="en-US" dirty="0" smtClean="0"/>
              <a:t>Using chemicals in control rooms</a:t>
            </a:r>
          </a:p>
          <a:p>
            <a:pPr marL="0" indent="0">
              <a:buNone/>
            </a:pPr>
            <a:r>
              <a:rPr lang="en-US" dirty="0" smtClean="0"/>
              <a:t>Guardrails</a:t>
            </a:r>
          </a:p>
          <a:p>
            <a:pPr marL="0" indent="0">
              <a:buNone/>
            </a:pPr>
            <a:r>
              <a:rPr lang="en-US" dirty="0" smtClean="0"/>
              <a:t> clearance distance </a:t>
            </a:r>
          </a:p>
          <a:p>
            <a:pPr marL="0" indent="0">
              <a:buNone/>
            </a:pPr>
            <a:r>
              <a:rPr lang="en-US" dirty="0" smtClean="0"/>
              <a:t>Using protective barriers and shields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449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HAZARDOUS SUGGETED CONTROLS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Obtain a Material Safety Data Sheet on the product in question from the supplier and review the information provided for health hazards and suggested controls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225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223</Words>
  <Application>Microsoft Office PowerPoint</Application>
  <PresentationFormat>Custom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Conducting a Job Hazard Assessment</vt:lpstr>
      <vt:lpstr>Overview</vt:lpstr>
      <vt:lpstr>Chemical Hazards </vt:lpstr>
      <vt:lpstr>Harmful Dusts/Mists/Fumes/Particulates </vt:lpstr>
      <vt:lpstr>Sharp Objects </vt:lpstr>
      <vt:lpstr>Biohazards</vt:lpstr>
      <vt:lpstr>Administrative Controls </vt:lpstr>
      <vt:lpstr>Engineering Controls </vt:lpstr>
      <vt:lpstr>HAZARDOUS SUGGETED CONTROLS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 Job Hazard Assessment</dc:title>
  <dc:creator>Zack</dc:creator>
  <cp:lastModifiedBy>Marlyne</cp:lastModifiedBy>
  <cp:revision>6</cp:revision>
  <dcterms:created xsi:type="dcterms:W3CDTF">2017-05-09T09:41:33Z</dcterms:created>
  <dcterms:modified xsi:type="dcterms:W3CDTF">2018-03-05T18:08:21Z</dcterms:modified>
</cp:coreProperties>
</file>