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C29FD-FF06-49E2-AA74-44B2CCB2BA94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DA196-7763-404A-A221-1E685A6DE4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01609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C29FD-FF06-49E2-AA74-44B2CCB2BA94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DA196-7763-404A-A221-1E685A6DE4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50267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C29FD-FF06-49E2-AA74-44B2CCB2BA94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DA196-7763-404A-A221-1E685A6DE4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4616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C29FD-FF06-49E2-AA74-44B2CCB2BA94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DA196-7763-404A-A221-1E685A6DE4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50501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C29FD-FF06-49E2-AA74-44B2CCB2BA94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DA196-7763-404A-A221-1E685A6DE4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4434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C29FD-FF06-49E2-AA74-44B2CCB2BA94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DA196-7763-404A-A221-1E685A6DE4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32204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C29FD-FF06-49E2-AA74-44B2CCB2BA94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DA196-7763-404A-A221-1E685A6DE4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35871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C29FD-FF06-49E2-AA74-44B2CCB2BA94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DA196-7763-404A-A221-1E685A6DE4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86586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C29FD-FF06-49E2-AA74-44B2CCB2BA94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DA196-7763-404A-A221-1E685A6DE4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1476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C29FD-FF06-49E2-AA74-44B2CCB2BA94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DA196-7763-404A-A221-1E685A6DE4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93344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C29FD-FF06-49E2-AA74-44B2CCB2BA94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DA196-7763-404A-A221-1E685A6DE4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40639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C29FD-FF06-49E2-AA74-44B2CCB2BA94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DA196-7763-404A-A221-1E685A6DE4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19268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Conducting a Job Hazard Assessment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9600" dirty="0" smtClean="0">
                <a:solidFill>
                  <a:srgbClr val="002060"/>
                </a:solidFill>
              </a:rPr>
              <a:t>Chemical Hazards </a:t>
            </a:r>
            <a:endParaRPr lang="en-US" sz="9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9245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Summary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Chemical use in workplace can be harmful to employees. Precautions needs to be taken in order to prevent hazardous effects. Also, administrative and engineering controls should be employ</a:t>
            </a:r>
            <a:r>
              <a:rPr lang="en-US" dirty="0" smtClean="0"/>
              <a:t>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09545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A hazard Assessment is process of analyzing potential risks or hazards that employees can encounter while in work situation or work place.</a:t>
            </a:r>
            <a:endParaRPr lang="en-US" sz="4000" dirty="0"/>
          </a:p>
        </p:txBody>
      </p:sp>
    </p:spTree>
    <p:extLst>
      <p:ext uri="{BB962C8B-B14F-4D97-AF65-F5344CB8AC3E}">
        <p14:creationId xmlns="" xmlns:p14="http://schemas.microsoft.com/office/powerpoint/2010/main" val="3956360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Chemical Hazards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Using Chemicals Requires safe Procedures as well as safe handling of object. When employees use objects in during their work, they should be aware of hazardous effect associated with them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3938" y="4787450"/>
            <a:ext cx="9089924" cy="112484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72728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Harmful Dusts/Mists/Fumes/Particulates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Employee get exposed to chemicals such as </a:t>
            </a:r>
            <a:r>
              <a:rPr lang="en-US" dirty="0" err="1" smtClean="0"/>
              <a:t>aerosolization</a:t>
            </a:r>
            <a:r>
              <a:rPr lang="en-US" dirty="0" smtClean="0"/>
              <a:t> of microorganisms which poses a health hazard.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42839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Sharp Objects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there sharp objects which could cut or pierce the body? •G l ass Knife blades </a:t>
            </a:r>
          </a:p>
          <a:p>
            <a:pPr marL="0" indent="0">
              <a:buNone/>
            </a:pPr>
            <a:r>
              <a:rPr lang="en-US" dirty="0" smtClean="0"/>
              <a:t>•Sheet metal </a:t>
            </a:r>
          </a:p>
          <a:p>
            <a:pPr marL="0" indent="0">
              <a:buNone/>
            </a:pPr>
            <a:r>
              <a:rPr lang="en-US" dirty="0" smtClean="0"/>
              <a:t>•Nail guns                                      </a:t>
            </a:r>
          </a:p>
          <a:p>
            <a:pPr marL="0" indent="0">
              <a:buNone/>
            </a:pPr>
            <a:r>
              <a:rPr lang="en-US" dirty="0" smtClean="0"/>
              <a:t>•Needles </a:t>
            </a:r>
          </a:p>
          <a:p>
            <a:pPr marL="0" indent="0">
              <a:buNone/>
            </a:pPr>
            <a:r>
              <a:rPr lang="en-US" dirty="0" smtClean="0"/>
              <a:t>•Splinters (wood)</a:t>
            </a:r>
          </a:p>
          <a:p>
            <a:pPr marL="0" indent="0">
              <a:buNone/>
            </a:pPr>
            <a:r>
              <a:rPr lang="en-US" dirty="0" smtClean="0"/>
              <a:t> •Burrs (metal)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1234" y="3079969"/>
            <a:ext cx="2895851" cy="18426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49030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Biohazards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of these chemicals may result to blood or body fluids infections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28926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Administrative Controls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Reducing the frequency of working in hazardous chemicals</a:t>
            </a:r>
          </a:p>
          <a:p>
            <a:r>
              <a:rPr lang="en-US" dirty="0" smtClean="0"/>
              <a:t>Rotation</a:t>
            </a:r>
          </a:p>
          <a:p>
            <a:pPr marL="0" indent="0">
              <a:buNone/>
            </a:pPr>
            <a:r>
              <a:rPr lang="en-US" dirty="0" smtClean="0"/>
              <a:t>Employees can be rotated to reduce hazardous effect from chemicals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42898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Engineering Controls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Employees can be eliminated from the hazard.</a:t>
            </a:r>
          </a:p>
          <a:p>
            <a:pPr marL="0" indent="0">
              <a:buNone/>
            </a:pPr>
            <a:r>
              <a:rPr lang="en-US" dirty="0" smtClean="0"/>
              <a:t>Using chemicals in control rooms</a:t>
            </a:r>
          </a:p>
          <a:p>
            <a:pPr marL="0" indent="0">
              <a:buNone/>
            </a:pPr>
            <a:r>
              <a:rPr lang="en-US" dirty="0" smtClean="0"/>
              <a:t>Guardrails</a:t>
            </a:r>
          </a:p>
          <a:p>
            <a:pPr marL="0" indent="0">
              <a:buNone/>
            </a:pPr>
            <a:r>
              <a:rPr lang="en-US" dirty="0" smtClean="0"/>
              <a:t> clearance distance </a:t>
            </a:r>
          </a:p>
          <a:p>
            <a:pPr marL="0" indent="0">
              <a:buNone/>
            </a:pPr>
            <a:r>
              <a:rPr lang="en-US" dirty="0" smtClean="0"/>
              <a:t>Using protective barriers and shields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74493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HAZARDOUS SUGGETED CONTROLS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Obtain a Material Safety Data Sheet on the product in question from the supplier and review the information provided for health hazards and suggested controls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82258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223</Words>
  <Application>Microsoft Office PowerPoint</Application>
  <PresentationFormat>Custom</PresentationFormat>
  <Paragraphs>32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Conducting a Job Hazard Assessment</vt:lpstr>
      <vt:lpstr>Overview</vt:lpstr>
      <vt:lpstr>Chemical Hazards </vt:lpstr>
      <vt:lpstr>Harmful Dusts/Mists/Fumes/Particulates </vt:lpstr>
      <vt:lpstr>Sharp Objects </vt:lpstr>
      <vt:lpstr>Biohazards</vt:lpstr>
      <vt:lpstr>Administrative Controls </vt:lpstr>
      <vt:lpstr>Engineering Controls </vt:lpstr>
      <vt:lpstr>HAZARDOUS SUGGETED CONTROLS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Conducting a Job Hazard Assessment</dc:title>
  <dc:creator>Zack</dc:creator>
  <cp:lastModifiedBy>Marlyne</cp:lastModifiedBy>
  <cp:revision>6</cp:revision>
  <dcterms:created xsi:type="dcterms:W3CDTF">2017-05-09T09:41:33Z</dcterms:created>
  <dcterms:modified xsi:type="dcterms:W3CDTF">2018-03-05T18:08:21Z</dcterms:modified>
</cp:coreProperties>
</file>