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Sección sin título" id="{887F8065-3BDA-E946-BEF5-376639EA7481}">
          <p14:sldIdLst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000"/>
    <p:restoredTop sz="93182"/>
  </p:normalViewPr>
  <p:slideViewPr>
    <p:cSldViewPr snapToGrid="0" snapToObjects="1">
      <p:cViewPr varScale="1">
        <p:scale>
          <a:sx n="68" d="100"/>
          <a:sy n="68" d="100"/>
        </p:scale>
        <p:origin x="-10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804C9-99CF-3448-A1BC-22867164797D}" type="datetimeFigureOut">
              <a:rPr lang="es-ES_tradnl" smtClean="0"/>
              <a:pPr/>
              <a:t>07/02/2018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E7571-6FDB-7742-A03B-8FB033E866DB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804459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804C9-99CF-3448-A1BC-22867164797D}" type="datetimeFigureOut">
              <a:rPr lang="es-ES_tradnl" smtClean="0"/>
              <a:pPr/>
              <a:t>07/02/2018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E7571-6FDB-7742-A03B-8FB033E866DB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2142909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804C9-99CF-3448-A1BC-22867164797D}" type="datetimeFigureOut">
              <a:rPr lang="es-ES_tradnl" smtClean="0"/>
              <a:pPr/>
              <a:t>07/02/2018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E7571-6FDB-7742-A03B-8FB033E866DB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429268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804C9-99CF-3448-A1BC-22867164797D}" type="datetimeFigureOut">
              <a:rPr lang="es-ES_tradnl" smtClean="0"/>
              <a:pPr/>
              <a:t>07/02/2018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E7571-6FDB-7742-A03B-8FB033E866DB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2137275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804C9-99CF-3448-A1BC-22867164797D}" type="datetimeFigureOut">
              <a:rPr lang="es-ES_tradnl" smtClean="0"/>
              <a:pPr/>
              <a:t>07/02/2018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E7571-6FDB-7742-A03B-8FB033E866DB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228281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804C9-99CF-3448-A1BC-22867164797D}" type="datetimeFigureOut">
              <a:rPr lang="es-ES_tradnl" smtClean="0"/>
              <a:pPr/>
              <a:t>07/02/2018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E7571-6FDB-7742-A03B-8FB033E866DB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314032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804C9-99CF-3448-A1BC-22867164797D}" type="datetimeFigureOut">
              <a:rPr lang="es-ES_tradnl" smtClean="0"/>
              <a:pPr/>
              <a:t>07/02/2018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E7571-6FDB-7742-A03B-8FB033E866DB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219023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804C9-99CF-3448-A1BC-22867164797D}" type="datetimeFigureOut">
              <a:rPr lang="es-ES_tradnl" smtClean="0"/>
              <a:pPr/>
              <a:t>07/02/2018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E7571-6FDB-7742-A03B-8FB033E866DB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341749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804C9-99CF-3448-A1BC-22867164797D}" type="datetimeFigureOut">
              <a:rPr lang="es-ES_tradnl" smtClean="0"/>
              <a:pPr/>
              <a:t>07/02/2018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E7571-6FDB-7742-A03B-8FB033E866DB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418574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804C9-99CF-3448-A1BC-22867164797D}" type="datetimeFigureOut">
              <a:rPr lang="es-ES_tradnl" smtClean="0"/>
              <a:pPr/>
              <a:t>07/02/2018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E7571-6FDB-7742-A03B-8FB033E866DB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618525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804C9-99CF-3448-A1BC-22867164797D}" type="datetimeFigureOut">
              <a:rPr lang="es-ES_tradnl" smtClean="0"/>
              <a:pPr/>
              <a:t>07/02/2018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E7571-6FDB-7742-A03B-8FB033E866DB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736437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804C9-99CF-3448-A1BC-22867164797D}" type="datetimeFigureOut">
              <a:rPr lang="es-ES_tradnl" smtClean="0"/>
              <a:pPr/>
              <a:t>07/02/2018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E7571-6FDB-7742-A03B-8FB033E866DB}" type="slidenum">
              <a:rPr lang="es-ES_tradnl" smtClean="0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727332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Judith De la Incera </a:t>
            </a:r>
            <a:endParaRPr lang="es-ES_tradnl" dirty="0"/>
          </a:p>
        </p:txBody>
      </p:sp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8200" y="1797401"/>
            <a:ext cx="10515600" cy="437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50154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1458874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</Words>
  <Application>Microsoft Office PowerPoint</Application>
  <PresentationFormat>Custom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Tema de Office</vt:lpstr>
      <vt:lpstr>Judith De la Incera 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Judith De la Incera</dc:title>
  <dc:creator>judith de la incera</dc:creator>
  <cp:lastModifiedBy>Kyeni</cp:lastModifiedBy>
  <cp:revision>3</cp:revision>
  <dcterms:created xsi:type="dcterms:W3CDTF">2017-05-17T12:13:20Z</dcterms:created>
  <dcterms:modified xsi:type="dcterms:W3CDTF">2018-02-07T02:10:45Z</dcterms:modified>
</cp:coreProperties>
</file>