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ción sin título" id="{887F8065-3BDA-E946-BEF5-376639EA7481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000"/>
    <p:restoredTop sz="93182"/>
  </p:normalViewPr>
  <p:slideViewPr>
    <p:cSldViewPr snapToGrid="0" snapToObjects="1">
      <p:cViewPr varScale="1">
        <p:scale>
          <a:sx n="68" d="100"/>
          <a:sy n="68" d="100"/>
        </p:scale>
        <p:origin x="-1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80445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214290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42926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213727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22828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31403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21902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34174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41857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61852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73643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804C9-99CF-3448-A1BC-22867164797D}" type="datetimeFigureOut">
              <a:rPr lang="es-ES_tradnl" smtClean="0"/>
              <a:pPr/>
              <a:t>07/02/2018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E7571-6FDB-7742-A03B-8FB033E866DB}" type="slidenum">
              <a:rPr lang="es-ES_tradnl" smtClean="0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72733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Judith De la Incera </a:t>
            </a:r>
            <a:endParaRPr lang="es-ES_tradnl" dirty="0"/>
          </a:p>
        </p:txBody>
      </p:sp>
      <p:sp>
        <p:nvSpPr>
          <p:cNvPr id="5" name="Marcador de texto vertical 4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1797401"/>
            <a:ext cx="10515600" cy="437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0154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145887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Judith De la Incera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Judith De la Incera</dc:title>
  <dc:creator>judith de la incera</dc:creator>
  <cp:lastModifiedBy>Kyeni</cp:lastModifiedBy>
  <cp:revision>3</cp:revision>
  <dcterms:created xsi:type="dcterms:W3CDTF">2017-05-17T12:13:20Z</dcterms:created>
  <dcterms:modified xsi:type="dcterms:W3CDTF">2018-02-07T02:10:45Z</dcterms:modified>
</cp:coreProperties>
</file>