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3"/>
  </p:normalViewPr>
  <p:slideViewPr>
    <p:cSldViewPr snapToGrid="0" snapToObjects="1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99F5B-990C-D74D-ACCA-C846E3FAB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B12942-6F51-754F-ABB0-B37B886E9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B2FED7-7DBC-9B45-A76C-CC36F8A9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62314A-1A80-D74F-BF3A-36586025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AEA6A-2380-9C45-B771-48609624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F96B6-C7C3-C142-9EF1-D9D62DAC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0F9330-56AA-6A40-ADC3-29CC44AFD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16741-73AE-5D45-BA41-AB3ADC5E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3EF46-9C88-474C-AE40-549C62FB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2A3BF-EE39-FD4D-8632-B3B57B7F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1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29E4F7-3BE0-C04A-BECD-044FB93F6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49C85C-BEBA-A44A-93B9-921795DCC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0DAF-653B-0244-9A2B-8BABDA31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CBAD90-8A85-9044-AF79-AAACC448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092BA9-9E2E-5E47-8263-7570EB7A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48A837-BC5F-F14A-87C4-227949EB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73CEC-42F6-B644-BB60-DB18DE0B4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E9C73B-402E-B649-A150-FD594422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5552DB-2A30-F049-BF73-BD39BC74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2BC41-DDFC-2F45-970D-28E24DBB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C14F7-D9C6-3243-893F-174C4B8C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623B18-1D0E-1F49-81FD-5808E93A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0B35AA-8030-7048-86BC-ED1BF749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068218-4942-504F-95EF-06FA044E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05A2F-8559-5441-BF30-15CBDBCA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6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253F1-DF6F-5140-A048-46E5D7C9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168C73-8021-F049-BCB4-15F00A212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F54E3C-DE04-3843-98BD-793E84223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674100-D573-5249-835A-E9D12D7C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A773C2-9B5E-0A44-8E60-64262D6E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A67AAF-1C08-094A-8826-81DFB936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0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5D3B40-5963-B445-BB3A-8F8F6545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89FED-F114-F44D-B463-024BFFB98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2D92EA-A15D-EE4D-8FDF-D7BE31727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CBEB01-A654-834C-998D-63A291142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999C929-3634-2148-A812-2FE693573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84716A2-C3B8-A343-B0E3-1EFFEB5D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AC9FDC-1E62-3545-84CD-BC5698DD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05A472-15E8-A84E-93CC-DDED5C82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2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1FF46-9DF5-7441-B9C7-0E85D0C3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45942A-50C0-0347-A339-D2036C50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8AF617-76D8-8E49-89CA-D45DD413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61BAD9-5138-724A-9124-7D6407DE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6CF7DD-C8B7-4345-A12F-98BF6560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4E0AF1-D93C-DE47-905F-25F745B6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27D02E-4F0E-BA43-8589-EA0B4D79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2296B-C80B-6340-AB30-8E010934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55FB1-33C9-A346-9BE8-B7F85A570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C790FA-107C-444F-9946-DA98F6A1E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8D4A91-5E7A-124F-827D-2F71E206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8554E9-501C-6640-A73F-0FD2A124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ADE8B5-EEE1-9E40-A687-3DFFCFA7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0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9F91CA-F0F6-754F-83A5-32E6ABA8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0773B9A-FE73-4F4F-A0F0-AB9506EEE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47829D-74BE-3441-85A4-EA26DB6B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ACBA18-A070-6F42-802C-692D7D8C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A8BCE6-BEE0-8E47-97F2-6C7930D2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BA0C35-97F5-0847-9BAC-094F10E8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0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B655D0-E72F-4D4F-B7FC-3EEC5A6A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475709-DA98-0943-9E13-9EFC15BDF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3A430-C90A-DB4B-9DDA-89552EFDC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086D1-78FB-354E-B8B4-97A774A5636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7D221-B166-6C49-9ADA-67C61129F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08E0B-F13F-9049-9D12-497E7AAD5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7477-E00A-F948-96E7-F1EA45F6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8519DC-BA1B-5141-9A84-C0ED679CE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2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19793-6E5A-0C42-9812-7C176887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2D8D3A-D590-134D-9969-D3867D13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9CA17E-22C1-3741-8F07-237766AF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326C7B-6DC3-3846-A96B-350B4780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Xianrui Ning</dc:creator>
  <cp:lastModifiedBy>augky</cp:lastModifiedBy>
  <cp:revision>1</cp:revision>
  <dcterms:created xsi:type="dcterms:W3CDTF">2018-04-27T22:36:06Z</dcterms:created>
  <dcterms:modified xsi:type="dcterms:W3CDTF">2018-06-13T00:55:59Z</dcterms:modified>
</cp:coreProperties>
</file>