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162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20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Enter the Title of the Research Paper here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7315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ISOL ??? - Group # ??</a:t>
            </a:r>
          </a:p>
          <a:p>
            <a:endParaRPr lang="en-US" dirty="0"/>
          </a:p>
          <a:p>
            <a:r>
              <a:rPr lang="en-US" dirty="0"/>
              <a:t>Group Members:</a:t>
            </a:r>
          </a:p>
          <a:p>
            <a:pPr lvl="1"/>
            <a:r>
              <a:rPr lang="en-US" dirty="0"/>
              <a:t>Name</a:t>
            </a:r>
          </a:p>
          <a:p>
            <a:pPr lvl="1"/>
            <a:r>
              <a:rPr lang="en-US" dirty="0"/>
              <a:t>Name</a:t>
            </a:r>
          </a:p>
          <a:p>
            <a:pPr lvl="1"/>
            <a:r>
              <a:rPr lang="en-US" dirty="0"/>
              <a:t>Name</a:t>
            </a:r>
          </a:p>
          <a:p>
            <a:pPr lvl="1"/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r>
              <a:rPr lang="en-US" dirty="0"/>
              <a:t>Hypothesis:</a:t>
            </a:r>
          </a:p>
          <a:p>
            <a:r>
              <a:rPr lang="en-US" dirty="0" err="1"/>
              <a:t>xxxxxxxxxxxxxxxxxxxx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Summarize the Overview here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Summarize each of your main topics as separate slides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the Main Topic here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Peer Reviewed references:</a:t>
            </a:r>
          </a:p>
          <a:p>
            <a:pPr lvl="1"/>
            <a:r>
              <a:rPr lang="en-US" dirty="0" err="1"/>
              <a:t>xxxxxxxxxxx</a:t>
            </a:r>
            <a:endParaRPr lang="en-US" dirty="0"/>
          </a:p>
          <a:p>
            <a:pPr lvl="1"/>
            <a:r>
              <a:rPr lang="en-US" dirty="0" err="1"/>
              <a:t>Xxxxxxxxxxx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Other references:</a:t>
            </a:r>
          </a:p>
          <a:p>
            <a:pPr lvl="1"/>
            <a:r>
              <a:rPr lang="en-US" dirty="0" err="1"/>
              <a:t>Xxxxxxxxxxx</a:t>
            </a:r>
            <a:endParaRPr lang="en-US" dirty="0"/>
          </a:p>
          <a:p>
            <a:pPr lvl="1"/>
            <a:r>
              <a:rPr lang="en-US" dirty="0" err="1"/>
              <a:t>xxxxxxxxxxx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300</TotalTime>
  <Words>55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Lucida Sans Unicode</vt:lpstr>
      <vt:lpstr>Verdana</vt:lpstr>
      <vt:lpstr>Wingdings 2</vt:lpstr>
      <vt:lpstr>Wingdings 3</vt:lpstr>
      <vt:lpstr>Concourse</vt:lpstr>
      <vt:lpstr>PowerPoint Presentation</vt:lpstr>
      <vt:lpstr>Overview</vt:lpstr>
      <vt:lpstr>Enter the Main Topic here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# 5</dc:title>
  <dc:creator>jeevan beemidi</dc:creator>
  <cp:lastModifiedBy>Gary Cunningham</cp:lastModifiedBy>
  <cp:revision>28</cp:revision>
  <dcterms:created xsi:type="dcterms:W3CDTF">2006-08-16T00:00:00Z</dcterms:created>
  <dcterms:modified xsi:type="dcterms:W3CDTF">2019-02-02T21:47:07Z</dcterms:modified>
</cp:coreProperties>
</file>