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59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8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F8566-29D3-4C22-A069-9A3C370F6391}" type="datetimeFigureOut">
              <a:rPr lang="en-US" smtClean="0"/>
              <a:t>8/18/2018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B459-CAD0-44F6-BAA2-6AC2C2FAAC9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F8566-29D3-4C22-A069-9A3C370F6391}" type="datetimeFigureOut">
              <a:rPr lang="en-US" smtClean="0"/>
              <a:t>8/18/2018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B459-CAD0-44F6-BAA2-6AC2C2FAA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F8566-29D3-4C22-A069-9A3C370F6391}" type="datetimeFigureOut">
              <a:rPr lang="en-US" smtClean="0"/>
              <a:t>8/18/2018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B459-CAD0-44F6-BAA2-6AC2C2FAA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F8566-29D3-4C22-A069-9A3C370F6391}" type="datetimeFigureOut">
              <a:rPr lang="en-US" smtClean="0"/>
              <a:t>8/18/2018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B459-CAD0-44F6-BAA2-6AC2C2FAA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F8566-29D3-4C22-A069-9A3C370F6391}" type="datetimeFigureOut">
              <a:rPr lang="en-US" smtClean="0"/>
              <a:t>8/18/2018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B459-CAD0-44F6-BAA2-6AC2C2FAAC9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F8566-29D3-4C22-A069-9A3C370F6391}" type="datetimeFigureOut">
              <a:rPr lang="en-US" smtClean="0"/>
              <a:t>8/18/2018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B459-CAD0-44F6-BAA2-6AC2C2FAA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F8566-29D3-4C22-A069-9A3C370F6391}" type="datetimeFigureOut">
              <a:rPr lang="en-US" smtClean="0"/>
              <a:t>8/18/2018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B459-CAD0-44F6-BAA2-6AC2C2FAA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F8566-29D3-4C22-A069-9A3C370F6391}" type="datetimeFigureOut">
              <a:rPr lang="en-US" smtClean="0"/>
              <a:t>8/18/2018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B459-CAD0-44F6-BAA2-6AC2C2FAA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F8566-29D3-4C22-A069-9A3C370F6391}" type="datetimeFigureOut">
              <a:rPr lang="en-US" smtClean="0"/>
              <a:t>8/18/2018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B459-CAD0-44F6-BAA2-6AC2C2FAA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F8566-29D3-4C22-A069-9A3C370F6391}" type="datetimeFigureOut">
              <a:rPr lang="en-US" smtClean="0"/>
              <a:t>8/18/2018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B459-CAD0-44F6-BAA2-6AC2C2FAA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F8566-29D3-4C22-A069-9A3C370F6391}" type="datetimeFigureOut">
              <a:rPr lang="en-US" smtClean="0"/>
              <a:t>8/18/2018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FF6B459-CAD0-44F6-BAA2-6AC2C2FAAC9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FF8566-29D3-4C22-A069-9A3C370F6391}" type="datetimeFigureOut">
              <a:rPr lang="en-US" smtClean="0"/>
              <a:t>8/18/2018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FF6B459-CAD0-44F6-BAA2-6AC2C2FAAC96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MIXED METHODS IN RESEARCH STUDIES: LEARNING FROM EXAMPLES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CONTEXT OF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Researchers commonly use interviews, focus groups and surveys as methods of data collection.</a:t>
            </a:r>
          </a:p>
          <a:p>
            <a:r>
              <a:rPr lang="en-US" dirty="0" smtClean="0"/>
              <a:t>Studies are designed to examine facet of behavior of social media users and their experiences</a:t>
            </a:r>
          </a:p>
          <a:p>
            <a:r>
              <a:rPr lang="en-US" dirty="0" smtClean="0"/>
              <a:t>Samples often use adolescents as participants because they are majority users of social media platforms.</a:t>
            </a:r>
          </a:p>
          <a:p>
            <a:r>
              <a:rPr lang="en-US" dirty="0" smtClean="0"/>
              <a:t>Social media </a:t>
            </a:r>
            <a:r>
              <a:rPr lang="en-US" smtClean="0"/>
              <a:t>platforms provide substantial data </a:t>
            </a:r>
            <a:r>
              <a:rPr lang="en-US" dirty="0" smtClean="0"/>
              <a:t>used in the study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QUANTITATIVE VS QUALITATIVE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Qualitative method approach is more dominant than qualitative method approach in mixed method approach </a:t>
            </a:r>
          </a:p>
          <a:p>
            <a:r>
              <a:rPr lang="en-US" dirty="0" smtClean="0"/>
              <a:t>The literature review in the subjective approach is a summative starting point for researchers quantitative analysis of the data available.</a:t>
            </a:r>
          </a:p>
          <a:p>
            <a:r>
              <a:rPr lang="en-US" dirty="0" smtClean="0"/>
              <a:t>Grounded theories guide researchers to develop their hypothesis for the studies.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Vast data is generated in the research that provide researchers with unprecedented opportunities of analysis</a:t>
            </a:r>
          </a:p>
          <a:p>
            <a:r>
              <a:rPr lang="en-US" dirty="0" smtClean="0"/>
              <a:t>Quantitative approach yields valuable insights for solid decision making.</a:t>
            </a:r>
          </a:p>
          <a:p>
            <a:r>
              <a:rPr lang="en-US" dirty="0" smtClean="0"/>
              <a:t>Applicable analytical methods and interview questions on social media that are answered by the studies are equally diverse. </a:t>
            </a:r>
          </a:p>
          <a:p>
            <a:r>
              <a:rPr lang="en-US" dirty="0" smtClean="0"/>
              <a:t>Social media is a multi-dimensional phenomena that is reflected in different data dimensions.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more data dimensions more reliable results.</a:t>
            </a:r>
          </a:p>
          <a:p>
            <a:r>
              <a:rPr lang="en-US" dirty="0" smtClean="0"/>
              <a:t>The large content available in mixed methods in qualitative research limits the scope of research</a:t>
            </a:r>
          </a:p>
          <a:p>
            <a:r>
              <a:rPr lang="en-US" dirty="0" smtClean="0"/>
              <a:t>Reliance of one method of research may present biasness</a:t>
            </a:r>
          </a:p>
          <a:p>
            <a:r>
              <a:rPr lang="en-US" dirty="0" smtClean="0"/>
              <a:t>Outcomes  of researches that use mixed methods are  too broad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106</TotalTime>
  <Words>221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Constantia</vt:lpstr>
      <vt:lpstr>Wingdings 2</vt:lpstr>
      <vt:lpstr>Flow</vt:lpstr>
      <vt:lpstr>MIXED METHODS IN RESEARCH STUDIES: LEARNING FROM EXAMPLES</vt:lpstr>
      <vt:lpstr>CONTEXT OF STUDY</vt:lpstr>
      <vt:lpstr>QUANTITATIVE VS QUALITATIVE</vt:lpstr>
      <vt:lpstr>OUTCOMES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MIXED METHODS IN RESEARCH STUDIES: LEARNING FROM EXAMPLES</dc:title>
  <dc:creator>Mumbi</dc:creator>
  <cp:lastModifiedBy>augky</cp:lastModifiedBy>
  <cp:revision>19</cp:revision>
  <dcterms:created xsi:type="dcterms:W3CDTF">2018-06-18T22:03:08Z</dcterms:created>
  <dcterms:modified xsi:type="dcterms:W3CDTF">2018-08-18T07:15:31Z</dcterms:modified>
</cp:coreProperties>
</file>