
<file path=[Content_Types].xml><?xml version="1.0" encoding="utf-8"?>
<Types xmlns="http://schemas.openxmlformats.org/package/2006/content-types">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handoutMasterIdLst>
    <p:handoutMasterId r:id="rId5"/>
  </p:handoutMasterIdLst>
  <p:sldIdLst>
    <p:sldId id="256" r:id="rId2"/>
    <p:sldId id="257" r:id="rId3"/>
  </p:sldIdLst>
  <p:sldSz cx="32918400" cy="21945600"/>
  <p:notesSz cx="6858000" cy="9144000"/>
  <p:defaultTextStyle>
    <a:defPPr>
      <a:defRPr lang="en-US"/>
    </a:defPPr>
    <a:lvl1pPr marL="0" algn="l" defTabSz="2633156" rtl="0" eaLnBrk="1" latinLnBrk="0" hangingPunct="1">
      <a:defRPr sz="5200" kern="1200">
        <a:solidFill>
          <a:schemeClr val="tx1"/>
        </a:solidFill>
        <a:latin typeface="+mn-lt"/>
        <a:ea typeface="+mn-ea"/>
        <a:cs typeface="+mn-cs"/>
      </a:defRPr>
    </a:lvl1pPr>
    <a:lvl2pPr marL="1316578" algn="l" defTabSz="2633156" rtl="0" eaLnBrk="1" latinLnBrk="0" hangingPunct="1">
      <a:defRPr sz="5200" kern="1200">
        <a:solidFill>
          <a:schemeClr val="tx1"/>
        </a:solidFill>
        <a:latin typeface="+mn-lt"/>
        <a:ea typeface="+mn-ea"/>
        <a:cs typeface="+mn-cs"/>
      </a:defRPr>
    </a:lvl2pPr>
    <a:lvl3pPr marL="2633156" algn="l" defTabSz="2633156" rtl="0" eaLnBrk="1" latinLnBrk="0" hangingPunct="1">
      <a:defRPr sz="5200" kern="1200">
        <a:solidFill>
          <a:schemeClr val="tx1"/>
        </a:solidFill>
        <a:latin typeface="+mn-lt"/>
        <a:ea typeface="+mn-ea"/>
        <a:cs typeface="+mn-cs"/>
      </a:defRPr>
    </a:lvl3pPr>
    <a:lvl4pPr marL="3949734" algn="l" defTabSz="2633156" rtl="0" eaLnBrk="1" latinLnBrk="0" hangingPunct="1">
      <a:defRPr sz="5200" kern="1200">
        <a:solidFill>
          <a:schemeClr val="tx1"/>
        </a:solidFill>
        <a:latin typeface="+mn-lt"/>
        <a:ea typeface="+mn-ea"/>
        <a:cs typeface="+mn-cs"/>
      </a:defRPr>
    </a:lvl4pPr>
    <a:lvl5pPr marL="5266312" algn="l" defTabSz="2633156" rtl="0" eaLnBrk="1" latinLnBrk="0" hangingPunct="1">
      <a:defRPr sz="5200" kern="1200">
        <a:solidFill>
          <a:schemeClr val="tx1"/>
        </a:solidFill>
        <a:latin typeface="+mn-lt"/>
        <a:ea typeface="+mn-ea"/>
        <a:cs typeface="+mn-cs"/>
      </a:defRPr>
    </a:lvl5pPr>
    <a:lvl6pPr marL="6582890" algn="l" defTabSz="2633156" rtl="0" eaLnBrk="1" latinLnBrk="0" hangingPunct="1">
      <a:defRPr sz="5200" kern="1200">
        <a:solidFill>
          <a:schemeClr val="tx1"/>
        </a:solidFill>
        <a:latin typeface="+mn-lt"/>
        <a:ea typeface="+mn-ea"/>
        <a:cs typeface="+mn-cs"/>
      </a:defRPr>
    </a:lvl6pPr>
    <a:lvl7pPr marL="7899468" algn="l" defTabSz="2633156" rtl="0" eaLnBrk="1" latinLnBrk="0" hangingPunct="1">
      <a:defRPr sz="5200" kern="1200">
        <a:solidFill>
          <a:schemeClr val="tx1"/>
        </a:solidFill>
        <a:latin typeface="+mn-lt"/>
        <a:ea typeface="+mn-ea"/>
        <a:cs typeface="+mn-cs"/>
      </a:defRPr>
    </a:lvl7pPr>
    <a:lvl8pPr marL="9216046" algn="l" defTabSz="2633156" rtl="0" eaLnBrk="1" latinLnBrk="0" hangingPunct="1">
      <a:defRPr sz="5200" kern="1200">
        <a:solidFill>
          <a:schemeClr val="tx1"/>
        </a:solidFill>
        <a:latin typeface="+mn-lt"/>
        <a:ea typeface="+mn-ea"/>
        <a:cs typeface="+mn-cs"/>
      </a:defRPr>
    </a:lvl8pPr>
    <a:lvl9pPr marL="10532624" algn="l" defTabSz="2633156" rtl="0" eaLnBrk="1" latinLnBrk="0" hangingPunct="1">
      <a:defRPr sz="52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6912">
          <p15:clr>
            <a:srgbClr val="A4A3A4"/>
          </p15:clr>
        </p15:guide>
        <p15:guide id="2" pos="10368">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inimized" horzBarState="maximized">
    <p:restoredLeft sz="36444" autoAdjust="0"/>
    <p:restoredTop sz="97183" autoAdjust="0"/>
  </p:normalViewPr>
  <p:slideViewPr>
    <p:cSldViewPr snapToGrid="0">
      <p:cViewPr varScale="1">
        <p:scale>
          <a:sx n="18" d="100"/>
          <a:sy n="18" d="100"/>
        </p:scale>
        <p:origin x="-204" y="-450"/>
      </p:cViewPr>
      <p:guideLst>
        <p:guide orient="horz" pos="6912"/>
        <p:guide pos="10368"/>
      </p:guideLst>
    </p:cSldViewPr>
  </p:slideViewPr>
  <p:notesTextViewPr>
    <p:cViewPr>
      <p:scale>
        <a:sx n="1" d="1"/>
        <a:sy n="1" d="1"/>
      </p:scale>
      <p:origin x="0" y="0"/>
    </p:cViewPr>
  </p:notesTextViewPr>
  <p:notesViewPr>
    <p:cSldViewPr snapToGrid="0" showGuides="1">
      <p:cViewPr varScale="1">
        <p:scale>
          <a:sx n="69" d="100"/>
          <a:sy n="69" d="100"/>
        </p:scale>
        <p:origin x="2706" y="54"/>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pPr/>
              <a:t>12/21/2017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pPr/>
              <a:t>‹#›</a:t>
            </a:fld>
            <a:endParaRPr lang="en-US"/>
          </a:p>
        </p:txBody>
      </p:sp>
    </p:spTree>
    <p:extLst>
      <p:ext uri="{BB962C8B-B14F-4D97-AF65-F5344CB8AC3E}">
        <p14:creationId xmlns:p14="http://schemas.microsoft.com/office/powerpoint/2010/main" xmlns=""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pPr/>
              <a:t>12/21/2017</a:t>
            </a:fld>
            <a:endParaRPr lang="en-US"/>
          </a:p>
        </p:txBody>
      </p:sp>
      <p:sp>
        <p:nvSpPr>
          <p:cNvPr id="4" name="Slide Image Placeholder 3"/>
          <p:cNvSpPr>
            <a:spLocks noGrp="1" noRot="1" noChangeAspect="1"/>
          </p:cNvSpPr>
          <p:nvPr>
            <p:ph type="sldImg" idx="2"/>
          </p:nvPr>
        </p:nvSpPr>
        <p:spPr>
          <a:xfrm>
            <a:off x="1114425" y="1143000"/>
            <a:ext cx="4629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pPr/>
              <a:t>‹#›</a:t>
            </a:fld>
            <a:endParaRPr lang="en-US"/>
          </a:p>
        </p:txBody>
      </p:sp>
    </p:spTree>
    <p:extLst>
      <p:ext uri="{BB962C8B-B14F-4D97-AF65-F5344CB8AC3E}">
        <p14:creationId xmlns:p14="http://schemas.microsoft.com/office/powerpoint/2010/main" xmlns="" val="1624808637"/>
      </p:ext>
    </p:extLst>
  </p:cSld>
  <p:clrMap bg1="lt1" tx1="dk1" bg2="lt2" tx2="dk2" accent1="accent1" accent2="accent2" accent3="accent3" accent4="accent4" accent5="accent5" accent6="accent6" hlink="hlink" folHlink="folHlink"/>
  <p:notesStyle>
    <a:lvl1pPr marL="0" algn="l" defTabSz="653064" rtl="0" eaLnBrk="1" latinLnBrk="0" hangingPunct="1">
      <a:defRPr sz="900" kern="1200">
        <a:solidFill>
          <a:schemeClr val="tx1"/>
        </a:solidFill>
        <a:latin typeface="+mn-lt"/>
        <a:ea typeface="+mn-ea"/>
        <a:cs typeface="+mn-cs"/>
      </a:defRPr>
    </a:lvl1pPr>
    <a:lvl2pPr marL="326532" algn="l" defTabSz="653064" rtl="0" eaLnBrk="1" latinLnBrk="0" hangingPunct="1">
      <a:defRPr sz="900" kern="1200">
        <a:solidFill>
          <a:schemeClr val="tx1"/>
        </a:solidFill>
        <a:latin typeface="+mn-lt"/>
        <a:ea typeface="+mn-ea"/>
        <a:cs typeface="+mn-cs"/>
      </a:defRPr>
    </a:lvl2pPr>
    <a:lvl3pPr marL="653064" algn="l" defTabSz="653064" rtl="0" eaLnBrk="1" latinLnBrk="0" hangingPunct="1">
      <a:defRPr sz="900" kern="1200">
        <a:solidFill>
          <a:schemeClr val="tx1"/>
        </a:solidFill>
        <a:latin typeface="+mn-lt"/>
        <a:ea typeface="+mn-ea"/>
        <a:cs typeface="+mn-cs"/>
      </a:defRPr>
    </a:lvl3pPr>
    <a:lvl4pPr marL="979597" algn="l" defTabSz="653064" rtl="0" eaLnBrk="1" latinLnBrk="0" hangingPunct="1">
      <a:defRPr sz="900" kern="1200">
        <a:solidFill>
          <a:schemeClr val="tx1"/>
        </a:solidFill>
        <a:latin typeface="+mn-lt"/>
        <a:ea typeface="+mn-ea"/>
        <a:cs typeface="+mn-cs"/>
      </a:defRPr>
    </a:lvl4pPr>
    <a:lvl5pPr marL="1306129" algn="l" defTabSz="653064" rtl="0" eaLnBrk="1" latinLnBrk="0" hangingPunct="1">
      <a:defRPr sz="900" kern="1200">
        <a:solidFill>
          <a:schemeClr val="tx1"/>
        </a:solidFill>
        <a:latin typeface="+mn-lt"/>
        <a:ea typeface="+mn-ea"/>
        <a:cs typeface="+mn-cs"/>
      </a:defRPr>
    </a:lvl5pPr>
    <a:lvl6pPr marL="1632661" algn="l" defTabSz="653064" rtl="0" eaLnBrk="1" latinLnBrk="0" hangingPunct="1">
      <a:defRPr sz="900" kern="1200">
        <a:solidFill>
          <a:schemeClr val="tx1"/>
        </a:solidFill>
        <a:latin typeface="+mn-lt"/>
        <a:ea typeface="+mn-ea"/>
        <a:cs typeface="+mn-cs"/>
      </a:defRPr>
    </a:lvl6pPr>
    <a:lvl7pPr marL="1959193" algn="l" defTabSz="653064" rtl="0" eaLnBrk="1" latinLnBrk="0" hangingPunct="1">
      <a:defRPr sz="900" kern="1200">
        <a:solidFill>
          <a:schemeClr val="tx1"/>
        </a:solidFill>
        <a:latin typeface="+mn-lt"/>
        <a:ea typeface="+mn-ea"/>
        <a:cs typeface="+mn-cs"/>
      </a:defRPr>
    </a:lvl7pPr>
    <a:lvl8pPr marL="2285726" algn="l" defTabSz="653064" rtl="0" eaLnBrk="1" latinLnBrk="0" hangingPunct="1">
      <a:defRPr sz="900" kern="1200">
        <a:solidFill>
          <a:schemeClr val="tx1"/>
        </a:solidFill>
        <a:latin typeface="+mn-lt"/>
        <a:ea typeface="+mn-ea"/>
        <a:cs typeface="+mn-cs"/>
      </a:defRPr>
    </a:lvl8pPr>
    <a:lvl9pPr marL="2612258" algn="l" defTabSz="653064"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1143000"/>
            <a:ext cx="4629150" cy="3086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7C7F044-5458-4B2E-BFA0-52AAA1C529D4}" type="slidenum">
              <a:rPr lang="en-US" smtClean="0"/>
              <a:pPr/>
              <a:t>1</a:t>
            </a:fld>
            <a:endParaRPr lang="en-US"/>
          </a:p>
        </p:txBody>
      </p:sp>
    </p:spTree>
    <p:extLst>
      <p:ext uri="{BB962C8B-B14F-4D97-AF65-F5344CB8AC3E}">
        <p14:creationId xmlns:p14="http://schemas.microsoft.com/office/powerpoint/2010/main" xmlns="" val="1469322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31" name="Text Placeholder 6"/>
          <p:cNvSpPr>
            <a:spLocks noGrp="1"/>
          </p:cNvSpPr>
          <p:nvPr>
            <p:ph type="body" sz="quarter" idx="36"/>
          </p:nvPr>
        </p:nvSpPr>
        <p:spPr bwMode="auto">
          <a:xfrm>
            <a:off x="868680" y="2729271"/>
            <a:ext cx="22630809" cy="430887"/>
          </a:xfrm>
        </p:spPr>
        <p:txBody>
          <a:bodyPr anchor="ctr">
            <a:noAutofit/>
          </a:bodyPr>
          <a:lstStyle>
            <a:lvl1pPr marL="0" indent="0">
              <a:spcBef>
                <a:spcPts val="0"/>
              </a:spcBef>
              <a:buNone/>
              <a:defRPr sz="2600">
                <a:solidFill>
                  <a:schemeClr val="bg1">
                    <a:lumMod val="75000"/>
                  </a:schemeClr>
                </a:solidFill>
              </a:defRPr>
            </a:lvl1pPr>
            <a:lvl2pPr marL="0" indent="0">
              <a:spcBef>
                <a:spcPts val="0"/>
              </a:spcBef>
              <a:buNone/>
              <a:defRPr sz="1700">
                <a:solidFill>
                  <a:schemeClr val="bg1"/>
                </a:solidFill>
              </a:defRPr>
            </a:lvl2pPr>
            <a:lvl3pPr marL="0" indent="0">
              <a:spcBef>
                <a:spcPts val="0"/>
              </a:spcBef>
              <a:buNone/>
              <a:defRPr sz="1700">
                <a:solidFill>
                  <a:schemeClr val="bg1"/>
                </a:solidFill>
              </a:defRPr>
            </a:lvl3pPr>
            <a:lvl4pPr marL="0" indent="0">
              <a:spcBef>
                <a:spcPts val="0"/>
              </a:spcBef>
              <a:buNone/>
              <a:defRPr sz="1700">
                <a:solidFill>
                  <a:schemeClr val="bg1"/>
                </a:solidFill>
              </a:defRPr>
            </a:lvl4pPr>
            <a:lvl5pPr marL="0" indent="0">
              <a:spcBef>
                <a:spcPts val="0"/>
              </a:spcBef>
              <a:buNone/>
              <a:defRPr sz="1700">
                <a:solidFill>
                  <a:schemeClr val="bg1"/>
                </a:solidFill>
              </a:defRPr>
            </a:lvl5pPr>
            <a:lvl6pPr marL="0" indent="0">
              <a:spcBef>
                <a:spcPts val="0"/>
              </a:spcBef>
              <a:buNone/>
              <a:defRPr sz="1700">
                <a:solidFill>
                  <a:schemeClr val="bg1"/>
                </a:solidFill>
              </a:defRPr>
            </a:lvl6pPr>
            <a:lvl7pPr marL="0" indent="0">
              <a:spcBef>
                <a:spcPts val="0"/>
              </a:spcBef>
              <a:buNone/>
              <a:defRPr sz="1700">
                <a:solidFill>
                  <a:schemeClr val="bg1"/>
                </a:solidFill>
              </a:defRPr>
            </a:lvl7pPr>
            <a:lvl8pPr marL="0" indent="0">
              <a:spcBef>
                <a:spcPts val="0"/>
              </a:spcBef>
              <a:buNone/>
              <a:defRPr sz="1700">
                <a:solidFill>
                  <a:schemeClr val="bg1"/>
                </a:solidFill>
              </a:defRPr>
            </a:lvl8pPr>
            <a:lvl9pPr marL="0" indent="0">
              <a:spcBef>
                <a:spcPts val="0"/>
              </a:spcBef>
              <a:buNone/>
              <a:defRPr sz="1700">
                <a:solidFill>
                  <a:schemeClr val="bg1"/>
                </a:solidFill>
              </a:defRPr>
            </a:lvl9pPr>
          </a:lstStyle>
          <a:p>
            <a:pPr lvl="0"/>
            <a:r>
              <a:rPr lang="en-US" smtClean="0"/>
              <a:t>Click to edit Master text styles</a:t>
            </a:r>
          </a:p>
        </p:txBody>
      </p:sp>
      <p:sp>
        <p:nvSpPr>
          <p:cNvPr id="7" name="Text Placeholder 6"/>
          <p:cNvSpPr>
            <a:spLocks noGrp="1"/>
          </p:cNvSpPr>
          <p:nvPr>
            <p:ph type="body" sz="quarter" idx="13" hasCustomPrompt="1"/>
          </p:nvPr>
        </p:nvSpPr>
        <p:spPr>
          <a:xfrm>
            <a:off x="857250" y="3779520"/>
            <a:ext cx="9601200" cy="85344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261226" anchor="ctr">
            <a:noAutofit/>
          </a:bodyPr>
          <a:lstStyle>
            <a:lvl1pPr marL="0" indent="0" algn="ctr">
              <a:spcBef>
                <a:spcPts val="0"/>
              </a:spcBef>
              <a:buNone/>
              <a:defRPr sz="3900" cap="none" baseline="0">
                <a:solidFill>
                  <a:schemeClr val="bg1"/>
                </a:solidFill>
                <a:latin typeface="+mj-lt"/>
              </a:defRPr>
            </a:lvl1pPr>
            <a:lvl2pPr marL="0" indent="0">
              <a:spcBef>
                <a:spcPts val="0"/>
              </a:spcBef>
              <a:buNone/>
              <a:defRPr sz="4300" cap="all" baseline="0">
                <a:solidFill>
                  <a:schemeClr val="bg1"/>
                </a:solidFill>
                <a:latin typeface="+mj-lt"/>
              </a:defRPr>
            </a:lvl2pPr>
            <a:lvl3pPr marL="0" indent="0">
              <a:spcBef>
                <a:spcPts val="0"/>
              </a:spcBef>
              <a:buNone/>
              <a:defRPr sz="4300" cap="all" baseline="0">
                <a:solidFill>
                  <a:schemeClr val="bg1"/>
                </a:solidFill>
                <a:latin typeface="+mj-lt"/>
              </a:defRPr>
            </a:lvl3pPr>
            <a:lvl4pPr marL="0" indent="0">
              <a:spcBef>
                <a:spcPts val="0"/>
              </a:spcBef>
              <a:buNone/>
              <a:defRPr sz="4300" cap="all" baseline="0">
                <a:solidFill>
                  <a:schemeClr val="bg1"/>
                </a:solidFill>
                <a:latin typeface="+mj-lt"/>
              </a:defRPr>
            </a:lvl4pPr>
            <a:lvl5pPr marL="0" indent="0">
              <a:spcBef>
                <a:spcPts val="0"/>
              </a:spcBef>
              <a:buNone/>
              <a:defRPr sz="4300" cap="all" baseline="0">
                <a:solidFill>
                  <a:schemeClr val="bg1"/>
                </a:solidFill>
                <a:latin typeface="+mj-lt"/>
              </a:defRPr>
            </a:lvl5pPr>
            <a:lvl6pPr marL="0" indent="0">
              <a:spcBef>
                <a:spcPts val="0"/>
              </a:spcBef>
              <a:buNone/>
              <a:defRPr sz="4300" cap="all" baseline="0">
                <a:solidFill>
                  <a:schemeClr val="bg1"/>
                </a:solidFill>
                <a:latin typeface="+mj-lt"/>
              </a:defRPr>
            </a:lvl6pPr>
            <a:lvl7pPr marL="0" indent="0">
              <a:spcBef>
                <a:spcPts val="0"/>
              </a:spcBef>
              <a:buNone/>
              <a:defRPr sz="4300" cap="all" baseline="0">
                <a:solidFill>
                  <a:schemeClr val="bg1"/>
                </a:solidFill>
                <a:latin typeface="+mj-lt"/>
              </a:defRPr>
            </a:lvl7pPr>
            <a:lvl8pPr marL="0" indent="0">
              <a:spcBef>
                <a:spcPts val="0"/>
              </a:spcBef>
              <a:buNone/>
              <a:defRPr sz="4300" cap="all" baseline="0">
                <a:solidFill>
                  <a:schemeClr val="bg1"/>
                </a:solidFill>
                <a:latin typeface="+mj-lt"/>
              </a:defRPr>
            </a:lvl8pPr>
            <a:lvl9pPr marL="0" indent="0">
              <a:spcBef>
                <a:spcPts val="0"/>
              </a:spcBef>
              <a:buNone/>
              <a:defRPr sz="4300" cap="all" baseline="0">
                <a:solidFill>
                  <a:schemeClr val="bg1"/>
                </a:solidFill>
                <a:latin typeface="+mj-lt"/>
              </a:defRPr>
            </a:lvl9pPr>
          </a:lstStyle>
          <a:p>
            <a:pPr lvl="0"/>
            <a:r>
              <a:rPr lang="en-US" dirty="0" smtClean="0"/>
              <a:t>Heading</a:t>
            </a:r>
            <a:endParaRPr lang="en-US" dirty="0"/>
          </a:p>
        </p:txBody>
      </p:sp>
      <p:sp>
        <p:nvSpPr>
          <p:cNvPr id="9" name="Text Placeholder 8"/>
          <p:cNvSpPr>
            <a:spLocks noGrp="1"/>
          </p:cNvSpPr>
          <p:nvPr>
            <p:ph type="body" sz="quarter" idx="39" hasCustomPrompt="1"/>
          </p:nvPr>
        </p:nvSpPr>
        <p:spPr bwMode="ltGray">
          <a:xfrm>
            <a:off x="857250" y="4742688"/>
            <a:ext cx="9601200" cy="1821716"/>
          </a:xfrm>
          <a:solidFill>
            <a:schemeClr val="tx2">
              <a:lumMod val="10000"/>
              <a:lumOff val="90000"/>
            </a:schemeClr>
          </a:solidFill>
        </p:spPr>
        <p:txBody>
          <a:bodyPr lIns="261226" rIns="261226" anchor="ctr">
            <a:noAutofit/>
          </a:bodyPr>
          <a:lstStyle>
            <a:lvl1pPr marL="0" indent="0">
              <a:spcBef>
                <a:spcPts val="857"/>
              </a:spcBef>
              <a:buFont typeface="Arial" panose="020B0604020202020204" pitchFamily="34" charset="0"/>
              <a:buNone/>
              <a:defRPr sz="3100" baseline="0"/>
            </a:lvl1pPr>
            <a:lvl2pPr marL="408165" indent="-408165">
              <a:spcBef>
                <a:spcPts val="857"/>
              </a:spcBef>
              <a:buFont typeface="Arial" panose="020B0604020202020204" pitchFamily="34" charset="0"/>
              <a:buChar char="•"/>
              <a:defRPr sz="3100"/>
            </a:lvl2pPr>
            <a:lvl3pPr marL="408165" indent="-408165">
              <a:spcBef>
                <a:spcPts val="857"/>
              </a:spcBef>
              <a:buFont typeface="Arial" panose="020B0604020202020204" pitchFamily="34" charset="0"/>
              <a:buChar char="•"/>
              <a:defRPr sz="3100"/>
            </a:lvl3pPr>
            <a:lvl4pPr marL="0" indent="0">
              <a:spcBef>
                <a:spcPts val="857"/>
              </a:spcBef>
              <a:buNone/>
              <a:defRPr sz="3100"/>
            </a:lvl4pPr>
            <a:lvl5pPr marL="0" indent="0">
              <a:spcBef>
                <a:spcPts val="857"/>
              </a:spcBef>
              <a:buNone/>
              <a:defRPr sz="3100"/>
            </a:lvl5pPr>
            <a:lvl6pPr marL="0" indent="0">
              <a:spcBef>
                <a:spcPts val="857"/>
              </a:spcBef>
              <a:buNone/>
              <a:defRPr sz="3100"/>
            </a:lvl6pPr>
            <a:lvl7pPr marL="0" indent="0">
              <a:spcBef>
                <a:spcPts val="857"/>
              </a:spcBef>
              <a:buNone/>
              <a:defRPr sz="3100"/>
            </a:lvl7pPr>
            <a:lvl8pPr marL="0" indent="0">
              <a:spcBef>
                <a:spcPts val="857"/>
              </a:spcBef>
              <a:buNone/>
              <a:defRPr sz="3100"/>
            </a:lvl8pPr>
            <a:lvl9pPr marL="0" indent="0">
              <a:spcBef>
                <a:spcPts val="857"/>
              </a:spcBef>
              <a:buNone/>
              <a:defRPr sz="3100"/>
            </a:lvl9pPr>
          </a:lstStyle>
          <a:p>
            <a:pPr lvl="0"/>
            <a:r>
              <a:rPr lang="en-US" dirty="0" smtClean="0"/>
              <a:t>Type your question or a statement of the problem here</a:t>
            </a:r>
            <a:endParaRPr lang="en-US" dirty="0"/>
          </a:p>
        </p:txBody>
      </p:sp>
      <p:sp>
        <p:nvSpPr>
          <p:cNvPr id="36" name="Text Placeholder 6"/>
          <p:cNvSpPr>
            <a:spLocks noGrp="1"/>
          </p:cNvSpPr>
          <p:nvPr>
            <p:ph type="body" sz="quarter" idx="37" hasCustomPrompt="1"/>
          </p:nvPr>
        </p:nvSpPr>
        <p:spPr>
          <a:xfrm>
            <a:off x="857250" y="6998208"/>
            <a:ext cx="9601200" cy="85344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261226" anchor="ctr">
            <a:noAutofit/>
          </a:bodyPr>
          <a:lstStyle>
            <a:lvl1pPr marL="0" indent="0" algn="ctr">
              <a:spcBef>
                <a:spcPts val="0"/>
              </a:spcBef>
              <a:buNone/>
              <a:defRPr sz="3900" cap="none" baseline="0">
                <a:solidFill>
                  <a:schemeClr val="bg1"/>
                </a:solidFill>
                <a:latin typeface="+mj-lt"/>
              </a:defRPr>
            </a:lvl1pPr>
            <a:lvl2pPr marL="0" indent="0">
              <a:spcBef>
                <a:spcPts val="0"/>
              </a:spcBef>
              <a:buNone/>
              <a:defRPr sz="4300" cap="all" baseline="0">
                <a:solidFill>
                  <a:schemeClr val="bg1"/>
                </a:solidFill>
                <a:latin typeface="+mj-lt"/>
              </a:defRPr>
            </a:lvl2pPr>
            <a:lvl3pPr marL="0" indent="0">
              <a:spcBef>
                <a:spcPts val="0"/>
              </a:spcBef>
              <a:buNone/>
              <a:defRPr sz="4300" cap="all" baseline="0">
                <a:solidFill>
                  <a:schemeClr val="bg1"/>
                </a:solidFill>
                <a:latin typeface="+mj-lt"/>
              </a:defRPr>
            </a:lvl3pPr>
            <a:lvl4pPr marL="0" indent="0">
              <a:spcBef>
                <a:spcPts val="0"/>
              </a:spcBef>
              <a:buNone/>
              <a:defRPr sz="4300" cap="all" baseline="0">
                <a:solidFill>
                  <a:schemeClr val="bg1"/>
                </a:solidFill>
                <a:latin typeface="+mj-lt"/>
              </a:defRPr>
            </a:lvl4pPr>
            <a:lvl5pPr marL="0" indent="0">
              <a:spcBef>
                <a:spcPts val="0"/>
              </a:spcBef>
              <a:buNone/>
              <a:defRPr sz="4300" cap="all" baseline="0">
                <a:solidFill>
                  <a:schemeClr val="bg1"/>
                </a:solidFill>
                <a:latin typeface="+mj-lt"/>
              </a:defRPr>
            </a:lvl5pPr>
            <a:lvl6pPr marL="0" indent="0">
              <a:spcBef>
                <a:spcPts val="0"/>
              </a:spcBef>
              <a:buNone/>
              <a:defRPr sz="4300" cap="all" baseline="0">
                <a:solidFill>
                  <a:schemeClr val="bg1"/>
                </a:solidFill>
                <a:latin typeface="+mj-lt"/>
              </a:defRPr>
            </a:lvl6pPr>
            <a:lvl7pPr marL="0" indent="0">
              <a:spcBef>
                <a:spcPts val="0"/>
              </a:spcBef>
              <a:buNone/>
              <a:defRPr sz="4300" cap="all" baseline="0">
                <a:solidFill>
                  <a:schemeClr val="bg1"/>
                </a:solidFill>
                <a:latin typeface="+mj-lt"/>
              </a:defRPr>
            </a:lvl7pPr>
            <a:lvl8pPr marL="0" indent="0">
              <a:spcBef>
                <a:spcPts val="0"/>
              </a:spcBef>
              <a:buNone/>
              <a:defRPr sz="4300" cap="all" baseline="0">
                <a:solidFill>
                  <a:schemeClr val="bg1"/>
                </a:solidFill>
                <a:latin typeface="+mj-lt"/>
              </a:defRPr>
            </a:lvl8pPr>
            <a:lvl9pPr marL="0" indent="0">
              <a:spcBef>
                <a:spcPts val="0"/>
              </a:spcBef>
              <a:buNone/>
              <a:defRPr sz="4300" cap="all" baseline="0">
                <a:solidFill>
                  <a:schemeClr val="bg1"/>
                </a:solidFill>
                <a:latin typeface="+mj-lt"/>
              </a:defRPr>
            </a:lvl9pPr>
          </a:lstStyle>
          <a:p>
            <a:pPr lvl="0"/>
            <a:r>
              <a:rPr lang="en-US" dirty="0" smtClean="0"/>
              <a:t>Heading</a:t>
            </a:r>
            <a:endParaRPr lang="en-US" dirty="0"/>
          </a:p>
        </p:txBody>
      </p:sp>
      <p:sp>
        <p:nvSpPr>
          <p:cNvPr id="37" name="Content Placeholder 17"/>
          <p:cNvSpPr>
            <a:spLocks noGrp="1"/>
          </p:cNvSpPr>
          <p:nvPr>
            <p:ph sz="quarter" idx="38" hasCustomPrompt="1"/>
          </p:nvPr>
        </p:nvSpPr>
        <p:spPr>
          <a:xfrm>
            <a:off x="857250" y="7912608"/>
            <a:ext cx="9601200" cy="1871671"/>
          </a:xfrm>
        </p:spPr>
        <p:txBody>
          <a:bodyPr lIns="65306" tIns="130613"/>
          <a:lstStyle>
            <a:lvl1pPr>
              <a:defRPr sz="2300" baseline="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p:txBody>
      </p:sp>
      <p:sp>
        <p:nvSpPr>
          <p:cNvPr id="11" name="Text Placeholder 6"/>
          <p:cNvSpPr>
            <a:spLocks noGrp="1"/>
          </p:cNvSpPr>
          <p:nvPr>
            <p:ph type="body" sz="quarter" idx="17" hasCustomPrompt="1"/>
          </p:nvPr>
        </p:nvSpPr>
        <p:spPr>
          <a:xfrm>
            <a:off x="857250" y="9966960"/>
            <a:ext cx="9601200" cy="8128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261226" anchor="ctr">
            <a:noAutofit/>
          </a:bodyPr>
          <a:lstStyle>
            <a:lvl1pPr marL="0" indent="0" algn="ctr">
              <a:spcBef>
                <a:spcPts val="0"/>
              </a:spcBef>
              <a:buNone/>
              <a:defRPr sz="3900" cap="none" baseline="0">
                <a:solidFill>
                  <a:schemeClr val="bg1"/>
                </a:solidFill>
                <a:latin typeface="+mj-lt"/>
              </a:defRPr>
            </a:lvl1pPr>
            <a:lvl2pPr marL="0" indent="0">
              <a:spcBef>
                <a:spcPts val="0"/>
              </a:spcBef>
              <a:buNone/>
              <a:defRPr sz="4300" cap="all" baseline="0">
                <a:solidFill>
                  <a:schemeClr val="bg1"/>
                </a:solidFill>
                <a:latin typeface="+mj-lt"/>
              </a:defRPr>
            </a:lvl2pPr>
            <a:lvl3pPr marL="0" indent="0">
              <a:spcBef>
                <a:spcPts val="0"/>
              </a:spcBef>
              <a:buNone/>
              <a:defRPr sz="4300" cap="all" baseline="0">
                <a:solidFill>
                  <a:schemeClr val="bg1"/>
                </a:solidFill>
                <a:latin typeface="+mj-lt"/>
              </a:defRPr>
            </a:lvl3pPr>
            <a:lvl4pPr marL="0" indent="0">
              <a:spcBef>
                <a:spcPts val="0"/>
              </a:spcBef>
              <a:buNone/>
              <a:defRPr sz="4300" cap="all" baseline="0">
                <a:solidFill>
                  <a:schemeClr val="bg1"/>
                </a:solidFill>
                <a:latin typeface="+mj-lt"/>
              </a:defRPr>
            </a:lvl4pPr>
            <a:lvl5pPr marL="0" indent="0">
              <a:spcBef>
                <a:spcPts val="0"/>
              </a:spcBef>
              <a:buNone/>
              <a:defRPr sz="4300" cap="all" baseline="0">
                <a:solidFill>
                  <a:schemeClr val="bg1"/>
                </a:solidFill>
                <a:latin typeface="+mj-lt"/>
              </a:defRPr>
            </a:lvl5pPr>
            <a:lvl6pPr marL="0" indent="0">
              <a:spcBef>
                <a:spcPts val="0"/>
              </a:spcBef>
              <a:buNone/>
              <a:defRPr sz="4300" cap="all" baseline="0">
                <a:solidFill>
                  <a:schemeClr val="bg1"/>
                </a:solidFill>
                <a:latin typeface="+mj-lt"/>
              </a:defRPr>
            </a:lvl6pPr>
            <a:lvl7pPr marL="0" indent="0">
              <a:spcBef>
                <a:spcPts val="0"/>
              </a:spcBef>
              <a:buNone/>
              <a:defRPr sz="4300" cap="all" baseline="0">
                <a:solidFill>
                  <a:schemeClr val="bg1"/>
                </a:solidFill>
                <a:latin typeface="+mj-lt"/>
              </a:defRPr>
            </a:lvl7pPr>
            <a:lvl8pPr marL="0" indent="0">
              <a:spcBef>
                <a:spcPts val="0"/>
              </a:spcBef>
              <a:buNone/>
              <a:defRPr sz="4300" cap="all" baseline="0">
                <a:solidFill>
                  <a:schemeClr val="bg1"/>
                </a:solidFill>
                <a:latin typeface="+mj-lt"/>
              </a:defRPr>
            </a:lvl8pPr>
            <a:lvl9pPr marL="0" indent="0">
              <a:spcBef>
                <a:spcPts val="0"/>
              </a:spcBef>
              <a:buNone/>
              <a:defRPr sz="4300" cap="all" baseline="0">
                <a:solidFill>
                  <a:schemeClr val="bg1"/>
                </a:solidFill>
                <a:latin typeface="+mj-lt"/>
              </a:defRPr>
            </a:lvl9pPr>
          </a:lstStyle>
          <a:p>
            <a:pPr lvl="0"/>
            <a:r>
              <a:rPr lang="en-US" dirty="0" smtClean="0"/>
              <a:t>Heading</a:t>
            </a:r>
            <a:endParaRPr lang="en-US" dirty="0"/>
          </a:p>
        </p:txBody>
      </p:sp>
      <p:sp>
        <p:nvSpPr>
          <p:cNvPr id="20" name="Content Placeholder 17"/>
          <p:cNvSpPr>
            <a:spLocks noGrp="1"/>
          </p:cNvSpPr>
          <p:nvPr>
            <p:ph sz="quarter" idx="25" hasCustomPrompt="1"/>
          </p:nvPr>
        </p:nvSpPr>
        <p:spPr>
          <a:xfrm>
            <a:off x="857250" y="10960609"/>
            <a:ext cx="9601200" cy="4018307"/>
          </a:xfrm>
        </p:spPr>
        <p:txBody>
          <a:bodyPr lIns="65306" tIns="130613"/>
          <a:lstStyle>
            <a:lvl1pPr>
              <a:defRPr sz="2300" baseline="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3" name="Text Placeholder 6"/>
          <p:cNvSpPr>
            <a:spLocks noGrp="1"/>
          </p:cNvSpPr>
          <p:nvPr>
            <p:ph type="body" sz="quarter" idx="19" hasCustomPrompt="1"/>
          </p:nvPr>
        </p:nvSpPr>
        <p:spPr>
          <a:xfrm>
            <a:off x="857250" y="15258288"/>
            <a:ext cx="9601200" cy="8128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261226" anchor="ctr">
            <a:noAutofit/>
          </a:bodyPr>
          <a:lstStyle>
            <a:lvl1pPr marL="0" indent="0" algn="ctr">
              <a:spcBef>
                <a:spcPts val="0"/>
              </a:spcBef>
              <a:buNone/>
              <a:defRPr sz="3900" cap="none" baseline="0">
                <a:solidFill>
                  <a:schemeClr val="bg1"/>
                </a:solidFill>
                <a:latin typeface="+mj-lt"/>
              </a:defRPr>
            </a:lvl1pPr>
            <a:lvl2pPr marL="0" indent="0">
              <a:spcBef>
                <a:spcPts val="0"/>
              </a:spcBef>
              <a:buNone/>
              <a:defRPr sz="4300" cap="all" baseline="0">
                <a:solidFill>
                  <a:schemeClr val="bg1"/>
                </a:solidFill>
                <a:latin typeface="+mj-lt"/>
              </a:defRPr>
            </a:lvl2pPr>
            <a:lvl3pPr marL="0" indent="0">
              <a:spcBef>
                <a:spcPts val="0"/>
              </a:spcBef>
              <a:buNone/>
              <a:defRPr sz="4300" cap="all" baseline="0">
                <a:solidFill>
                  <a:schemeClr val="bg1"/>
                </a:solidFill>
                <a:latin typeface="+mj-lt"/>
              </a:defRPr>
            </a:lvl3pPr>
            <a:lvl4pPr marL="0" indent="0">
              <a:spcBef>
                <a:spcPts val="0"/>
              </a:spcBef>
              <a:buNone/>
              <a:defRPr sz="4300" cap="all" baseline="0">
                <a:solidFill>
                  <a:schemeClr val="bg1"/>
                </a:solidFill>
                <a:latin typeface="+mj-lt"/>
              </a:defRPr>
            </a:lvl4pPr>
            <a:lvl5pPr marL="0" indent="0">
              <a:spcBef>
                <a:spcPts val="0"/>
              </a:spcBef>
              <a:buNone/>
              <a:defRPr sz="4300" cap="all" baseline="0">
                <a:solidFill>
                  <a:schemeClr val="bg1"/>
                </a:solidFill>
                <a:latin typeface="+mj-lt"/>
              </a:defRPr>
            </a:lvl5pPr>
            <a:lvl6pPr marL="0" indent="0">
              <a:spcBef>
                <a:spcPts val="0"/>
              </a:spcBef>
              <a:buNone/>
              <a:defRPr sz="4300" cap="all" baseline="0">
                <a:solidFill>
                  <a:schemeClr val="bg1"/>
                </a:solidFill>
                <a:latin typeface="+mj-lt"/>
              </a:defRPr>
            </a:lvl6pPr>
            <a:lvl7pPr marL="0" indent="0">
              <a:spcBef>
                <a:spcPts val="0"/>
              </a:spcBef>
              <a:buNone/>
              <a:defRPr sz="4300" cap="all" baseline="0">
                <a:solidFill>
                  <a:schemeClr val="bg1"/>
                </a:solidFill>
                <a:latin typeface="+mj-lt"/>
              </a:defRPr>
            </a:lvl7pPr>
            <a:lvl8pPr marL="0" indent="0">
              <a:spcBef>
                <a:spcPts val="0"/>
              </a:spcBef>
              <a:buNone/>
              <a:defRPr sz="4300" cap="all" baseline="0">
                <a:solidFill>
                  <a:schemeClr val="bg1"/>
                </a:solidFill>
                <a:latin typeface="+mj-lt"/>
              </a:defRPr>
            </a:lvl8pPr>
            <a:lvl9pPr marL="0" indent="0">
              <a:spcBef>
                <a:spcPts val="0"/>
              </a:spcBef>
              <a:buNone/>
              <a:defRPr sz="4300" cap="all" baseline="0">
                <a:solidFill>
                  <a:schemeClr val="bg1"/>
                </a:solidFill>
                <a:latin typeface="+mj-lt"/>
              </a:defRPr>
            </a:lvl9pPr>
          </a:lstStyle>
          <a:p>
            <a:pPr lvl="0"/>
            <a:r>
              <a:rPr lang="en-US" dirty="0" smtClean="0"/>
              <a:t>Heading</a:t>
            </a:r>
            <a:endParaRPr lang="en-US" dirty="0"/>
          </a:p>
        </p:txBody>
      </p:sp>
      <p:sp>
        <p:nvSpPr>
          <p:cNvPr id="21" name="Content Placeholder 17"/>
          <p:cNvSpPr>
            <a:spLocks noGrp="1"/>
          </p:cNvSpPr>
          <p:nvPr>
            <p:ph sz="quarter" idx="26" hasCustomPrompt="1"/>
          </p:nvPr>
        </p:nvSpPr>
        <p:spPr>
          <a:xfrm>
            <a:off x="857250" y="16221456"/>
            <a:ext cx="9601200" cy="4864608"/>
          </a:xfrm>
        </p:spPr>
        <p:txBody>
          <a:bodyPr lIns="65306" tIns="130613"/>
          <a:lstStyle>
            <a:lvl1pPr>
              <a:defRPr sz="2300" baseline="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5" name="Text Placeholder 6"/>
          <p:cNvSpPr>
            <a:spLocks noGrp="1"/>
          </p:cNvSpPr>
          <p:nvPr>
            <p:ph type="body" sz="quarter" idx="21" hasCustomPrompt="1"/>
          </p:nvPr>
        </p:nvSpPr>
        <p:spPr>
          <a:xfrm>
            <a:off x="11658600" y="3779520"/>
            <a:ext cx="9601200" cy="8128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261226" anchor="ctr">
            <a:noAutofit/>
          </a:bodyPr>
          <a:lstStyle>
            <a:lvl1pPr marL="0" indent="0" algn="ctr">
              <a:spcBef>
                <a:spcPts val="0"/>
              </a:spcBef>
              <a:buNone/>
              <a:defRPr sz="3900" cap="none" baseline="0">
                <a:solidFill>
                  <a:schemeClr val="bg1"/>
                </a:solidFill>
                <a:latin typeface="+mj-lt"/>
              </a:defRPr>
            </a:lvl1pPr>
            <a:lvl2pPr marL="0" indent="0">
              <a:spcBef>
                <a:spcPts val="0"/>
              </a:spcBef>
              <a:buNone/>
              <a:defRPr sz="4300" cap="all" baseline="0">
                <a:solidFill>
                  <a:schemeClr val="bg1"/>
                </a:solidFill>
                <a:latin typeface="+mj-lt"/>
              </a:defRPr>
            </a:lvl2pPr>
            <a:lvl3pPr marL="0" indent="0">
              <a:spcBef>
                <a:spcPts val="0"/>
              </a:spcBef>
              <a:buNone/>
              <a:defRPr sz="4300" cap="all" baseline="0">
                <a:solidFill>
                  <a:schemeClr val="bg1"/>
                </a:solidFill>
                <a:latin typeface="+mj-lt"/>
              </a:defRPr>
            </a:lvl3pPr>
            <a:lvl4pPr marL="0" indent="0">
              <a:spcBef>
                <a:spcPts val="0"/>
              </a:spcBef>
              <a:buNone/>
              <a:defRPr sz="4300" cap="all" baseline="0">
                <a:solidFill>
                  <a:schemeClr val="bg1"/>
                </a:solidFill>
                <a:latin typeface="+mj-lt"/>
              </a:defRPr>
            </a:lvl4pPr>
            <a:lvl5pPr marL="0" indent="0">
              <a:spcBef>
                <a:spcPts val="0"/>
              </a:spcBef>
              <a:buNone/>
              <a:defRPr sz="4300" cap="all" baseline="0">
                <a:solidFill>
                  <a:schemeClr val="bg1"/>
                </a:solidFill>
                <a:latin typeface="+mj-lt"/>
              </a:defRPr>
            </a:lvl5pPr>
            <a:lvl6pPr marL="0" indent="0">
              <a:spcBef>
                <a:spcPts val="0"/>
              </a:spcBef>
              <a:buNone/>
              <a:defRPr sz="4300" cap="all" baseline="0">
                <a:solidFill>
                  <a:schemeClr val="bg1"/>
                </a:solidFill>
                <a:latin typeface="+mj-lt"/>
              </a:defRPr>
            </a:lvl6pPr>
            <a:lvl7pPr marL="0" indent="0">
              <a:spcBef>
                <a:spcPts val="0"/>
              </a:spcBef>
              <a:buNone/>
              <a:defRPr sz="4300" cap="all" baseline="0">
                <a:solidFill>
                  <a:schemeClr val="bg1"/>
                </a:solidFill>
                <a:latin typeface="+mj-lt"/>
              </a:defRPr>
            </a:lvl7pPr>
            <a:lvl8pPr marL="0" indent="0">
              <a:spcBef>
                <a:spcPts val="0"/>
              </a:spcBef>
              <a:buNone/>
              <a:defRPr sz="4300" cap="all" baseline="0">
                <a:solidFill>
                  <a:schemeClr val="bg1"/>
                </a:solidFill>
                <a:latin typeface="+mj-lt"/>
              </a:defRPr>
            </a:lvl8pPr>
            <a:lvl9pPr marL="0" indent="0">
              <a:spcBef>
                <a:spcPts val="0"/>
              </a:spcBef>
              <a:buNone/>
              <a:defRPr sz="4300" cap="all" baseline="0">
                <a:solidFill>
                  <a:schemeClr val="bg1"/>
                </a:solidFill>
                <a:latin typeface="+mj-lt"/>
              </a:defRPr>
            </a:lvl9pPr>
          </a:lstStyle>
          <a:p>
            <a:pPr lvl="0"/>
            <a:r>
              <a:rPr lang="en-US" dirty="0" smtClean="0"/>
              <a:t>Heading</a:t>
            </a:r>
            <a:endParaRPr lang="en-US" dirty="0"/>
          </a:p>
        </p:txBody>
      </p:sp>
      <p:sp>
        <p:nvSpPr>
          <p:cNvPr id="22" name="Content Placeholder 17"/>
          <p:cNvSpPr>
            <a:spLocks noGrp="1"/>
          </p:cNvSpPr>
          <p:nvPr>
            <p:ph sz="quarter" idx="27" hasCustomPrompt="1"/>
          </p:nvPr>
        </p:nvSpPr>
        <p:spPr>
          <a:xfrm>
            <a:off x="11658600" y="4742688"/>
            <a:ext cx="9601200" cy="4530371"/>
          </a:xfrm>
        </p:spPr>
        <p:txBody>
          <a:bodyPr lIns="65306" tIns="130613"/>
          <a:lstStyle>
            <a:lvl1pPr>
              <a:defRPr sz="2300" baseline="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38" name="Text Placeholder 6"/>
          <p:cNvSpPr>
            <a:spLocks noGrp="1"/>
          </p:cNvSpPr>
          <p:nvPr>
            <p:ph type="body" sz="quarter" idx="40" hasCustomPrompt="1"/>
          </p:nvPr>
        </p:nvSpPr>
        <p:spPr>
          <a:xfrm>
            <a:off x="11658600" y="9552432"/>
            <a:ext cx="9601200" cy="8128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261226" anchor="ctr">
            <a:noAutofit/>
          </a:bodyPr>
          <a:lstStyle>
            <a:lvl1pPr marL="0" indent="0" algn="ctr">
              <a:spcBef>
                <a:spcPts val="0"/>
              </a:spcBef>
              <a:buNone/>
              <a:defRPr sz="3900" cap="none" baseline="0">
                <a:solidFill>
                  <a:schemeClr val="bg1"/>
                </a:solidFill>
                <a:latin typeface="+mj-lt"/>
              </a:defRPr>
            </a:lvl1pPr>
            <a:lvl2pPr marL="0" indent="0">
              <a:spcBef>
                <a:spcPts val="0"/>
              </a:spcBef>
              <a:buNone/>
              <a:defRPr sz="4300" cap="all" baseline="0">
                <a:solidFill>
                  <a:schemeClr val="bg1"/>
                </a:solidFill>
                <a:latin typeface="+mj-lt"/>
              </a:defRPr>
            </a:lvl2pPr>
            <a:lvl3pPr marL="0" indent="0">
              <a:spcBef>
                <a:spcPts val="0"/>
              </a:spcBef>
              <a:buNone/>
              <a:defRPr sz="4300" cap="all" baseline="0">
                <a:solidFill>
                  <a:schemeClr val="bg1"/>
                </a:solidFill>
                <a:latin typeface="+mj-lt"/>
              </a:defRPr>
            </a:lvl3pPr>
            <a:lvl4pPr marL="0" indent="0">
              <a:spcBef>
                <a:spcPts val="0"/>
              </a:spcBef>
              <a:buNone/>
              <a:defRPr sz="4300" cap="all" baseline="0">
                <a:solidFill>
                  <a:schemeClr val="bg1"/>
                </a:solidFill>
                <a:latin typeface="+mj-lt"/>
              </a:defRPr>
            </a:lvl4pPr>
            <a:lvl5pPr marL="0" indent="0">
              <a:spcBef>
                <a:spcPts val="0"/>
              </a:spcBef>
              <a:buNone/>
              <a:defRPr sz="4300" cap="all" baseline="0">
                <a:solidFill>
                  <a:schemeClr val="bg1"/>
                </a:solidFill>
                <a:latin typeface="+mj-lt"/>
              </a:defRPr>
            </a:lvl5pPr>
            <a:lvl6pPr marL="0" indent="0">
              <a:spcBef>
                <a:spcPts val="0"/>
              </a:spcBef>
              <a:buNone/>
              <a:defRPr sz="4300" cap="all" baseline="0">
                <a:solidFill>
                  <a:schemeClr val="bg1"/>
                </a:solidFill>
                <a:latin typeface="+mj-lt"/>
              </a:defRPr>
            </a:lvl6pPr>
            <a:lvl7pPr marL="0" indent="0">
              <a:spcBef>
                <a:spcPts val="0"/>
              </a:spcBef>
              <a:buNone/>
              <a:defRPr sz="4300" cap="all" baseline="0">
                <a:solidFill>
                  <a:schemeClr val="bg1"/>
                </a:solidFill>
                <a:latin typeface="+mj-lt"/>
              </a:defRPr>
            </a:lvl7pPr>
            <a:lvl8pPr marL="0" indent="0">
              <a:spcBef>
                <a:spcPts val="0"/>
              </a:spcBef>
              <a:buNone/>
              <a:defRPr sz="4300" cap="all" baseline="0">
                <a:solidFill>
                  <a:schemeClr val="bg1"/>
                </a:solidFill>
                <a:latin typeface="+mj-lt"/>
              </a:defRPr>
            </a:lvl8pPr>
            <a:lvl9pPr marL="0" indent="0">
              <a:spcBef>
                <a:spcPts val="0"/>
              </a:spcBef>
              <a:buNone/>
              <a:defRPr sz="4300" cap="all" baseline="0">
                <a:solidFill>
                  <a:schemeClr val="bg1"/>
                </a:solidFill>
                <a:latin typeface="+mj-lt"/>
              </a:defRPr>
            </a:lvl9pPr>
          </a:lstStyle>
          <a:p>
            <a:pPr lvl="0"/>
            <a:r>
              <a:rPr lang="en-US" dirty="0" smtClean="0"/>
              <a:t>Heading</a:t>
            </a:r>
            <a:endParaRPr lang="en-US" dirty="0"/>
          </a:p>
        </p:txBody>
      </p:sp>
      <p:sp>
        <p:nvSpPr>
          <p:cNvPr id="18" name="Content Placeholder 17"/>
          <p:cNvSpPr>
            <a:spLocks noGrp="1"/>
          </p:cNvSpPr>
          <p:nvPr>
            <p:ph sz="quarter" idx="23" hasCustomPrompt="1"/>
          </p:nvPr>
        </p:nvSpPr>
        <p:spPr>
          <a:xfrm>
            <a:off x="11658600" y="10515600"/>
            <a:ext cx="9601200" cy="4463315"/>
          </a:xfrm>
        </p:spPr>
        <p:txBody>
          <a:bodyPr lIns="65306" tIns="130613"/>
          <a:lstStyle>
            <a:lvl1pPr>
              <a:defRPr sz="2300" baseline="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4" name="Text Placeholder 6"/>
          <p:cNvSpPr>
            <a:spLocks noGrp="1"/>
          </p:cNvSpPr>
          <p:nvPr>
            <p:ph type="body" sz="quarter" idx="29" hasCustomPrompt="1"/>
          </p:nvPr>
        </p:nvSpPr>
        <p:spPr>
          <a:xfrm>
            <a:off x="11658600" y="15258288"/>
            <a:ext cx="9601200" cy="8128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261226" anchor="ctr">
            <a:noAutofit/>
          </a:bodyPr>
          <a:lstStyle>
            <a:lvl1pPr marL="0" indent="0" algn="ctr">
              <a:spcBef>
                <a:spcPts val="0"/>
              </a:spcBef>
              <a:buNone/>
              <a:defRPr sz="3900" cap="none" baseline="0">
                <a:solidFill>
                  <a:schemeClr val="bg1"/>
                </a:solidFill>
                <a:latin typeface="+mj-lt"/>
              </a:defRPr>
            </a:lvl1pPr>
            <a:lvl2pPr marL="0" indent="0">
              <a:spcBef>
                <a:spcPts val="0"/>
              </a:spcBef>
              <a:buNone/>
              <a:defRPr sz="4300" cap="all" baseline="0">
                <a:solidFill>
                  <a:schemeClr val="bg1"/>
                </a:solidFill>
                <a:latin typeface="+mj-lt"/>
              </a:defRPr>
            </a:lvl2pPr>
            <a:lvl3pPr marL="0" indent="0">
              <a:spcBef>
                <a:spcPts val="0"/>
              </a:spcBef>
              <a:buNone/>
              <a:defRPr sz="4300" cap="all" baseline="0">
                <a:solidFill>
                  <a:schemeClr val="bg1"/>
                </a:solidFill>
                <a:latin typeface="+mj-lt"/>
              </a:defRPr>
            </a:lvl3pPr>
            <a:lvl4pPr marL="0" indent="0">
              <a:spcBef>
                <a:spcPts val="0"/>
              </a:spcBef>
              <a:buNone/>
              <a:defRPr sz="4300" cap="all" baseline="0">
                <a:solidFill>
                  <a:schemeClr val="bg1"/>
                </a:solidFill>
                <a:latin typeface="+mj-lt"/>
              </a:defRPr>
            </a:lvl4pPr>
            <a:lvl5pPr marL="0" indent="0">
              <a:spcBef>
                <a:spcPts val="0"/>
              </a:spcBef>
              <a:buNone/>
              <a:defRPr sz="4300" cap="all" baseline="0">
                <a:solidFill>
                  <a:schemeClr val="bg1"/>
                </a:solidFill>
                <a:latin typeface="+mj-lt"/>
              </a:defRPr>
            </a:lvl5pPr>
            <a:lvl6pPr marL="0" indent="0">
              <a:spcBef>
                <a:spcPts val="0"/>
              </a:spcBef>
              <a:buNone/>
              <a:defRPr sz="4300" cap="all" baseline="0">
                <a:solidFill>
                  <a:schemeClr val="bg1"/>
                </a:solidFill>
                <a:latin typeface="+mj-lt"/>
              </a:defRPr>
            </a:lvl6pPr>
            <a:lvl7pPr marL="0" indent="0">
              <a:spcBef>
                <a:spcPts val="0"/>
              </a:spcBef>
              <a:buNone/>
              <a:defRPr sz="4300" cap="all" baseline="0">
                <a:solidFill>
                  <a:schemeClr val="bg1"/>
                </a:solidFill>
                <a:latin typeface="+mj-lt"/>
              </a:defRPr>
            </a:lvl7pPr>
            <a:lvl8pPr marL="0" indent="0">
              <a:spcBef>
                <a:spcPts val="0"/>
              </a:spcBef>
              <a:buNone/>
              <a:defRPr sz="4300" cap="all" baseline="0">
                <a:solidFill>
                  <a:schemeClr val="bg1"/>
                </a:solidFill>
                <a:latin typeface="+mj-lt"/>
              </a:defRPr>
            </a:lvl8pPr>
            <a:lvl9pPr marL="0" indent="0">
              <a:spcBef>
                <a:spcPts val="0"/>
              </a:spcBef>
              <a:buNone/>
              <a:defRPr sz="4300" cap="all" baseline="0">
                <a:solidFill>
                  <a:schemeClr val="bg1"/>
                </a:solidFill>
                <a:latin typeface="+mj-lt"/>
              </a:defRPr>
            </a:lvl9pPr>
          </a:lstStyle>
          <a:p>
            <a:pPr lvl="0"/>
            <a:r>
              <a:rPr lang="en-US" dirty="0" smtClean="0"/>
              <a:t>Heading</a:t>
            </a:r>
            <a:endParaRPr lang="en-US" dirty="0"/>
          </a:p>
        </p:txBody>
      </p:sp>
      <p:sp>
        <p:nvSpPr>
          <p:cNvPr id="25" name="Content Placeholder 17"/>
          <p:cNvSpPr>
            <a:spLocks noGrp="1"/>
          </p:cNvSpPr>
          <p:nvPr>
            <p:ph sz="quarter" idx="30" hasCustomPrompt="1"/>
          </p:nvPr>
        </p:nvSpPr>
        <p:spPr>
          <a:xfrm>
            <a:off x="11658600" y="16221456"/>
            <a:ext cx="9601200" cy="4864608"/>
          </a:xfrm>
        </p:spPr>
        <p:txBody>
          <a:bodyPr lIns="65306" tIns="130613"/>
          <a:lstStyle>
            <a:lvl1pPr>
              <a:defRPr sz="2300" baseline="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6" name="Text Placeholder 6"/>
          <p:cNvSpPr>
            <a:spLocks noGrp="1"/>
          </p:cNvSpPr>
          <p:nvPr>
            <p:ph type="body" sz="quarter" idx="31" hasCustomPrompt="1"/>
          </p:nvPr>
        </p:nvSpPr>
        <p:spPr>
          <a:xfrm>
            <a:off x="22425660" y="3779520"/>
            <a:ext cx="9601200" cy="8128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261226" anchor="ctr">
            <a:noAutofit/>
          </a:bodyPr>
          <a:lstStyle>
            <a:lvl1pPr marL="0" indent="0" algn="ctr">
              <a:spcBef>
                <a:spcPts val="0"/>
              </a:spcBef>
              <a:buNone/>
              <a:defRPr sz="3900" cap="none" baseline="0">
                <a:solidFill>
                  <a:schemeClr val="bg1"/>
                </a:solidFill>
                <a:latin typeface="+mj-lt"/>
              </a:defRPr>
            </a:lvl1pPr>
            <a:lvl2pPr marL="0" indent="0">
              <a:spcBef>
                <a:spcPts val="0"/>
              </a:spcBef>
              <a:buNone/>
              <a:defRPr sz="4300" cap="all" baseline="0">
                <a:solidFill>
                  <a:schemeClr val="bg1"/>
                </a:solidFill>
                <a:latin typeface="+mj-lt"/>
              </a:defRPr>
            </a:lvl2pPr>
            <a:lvl3pPr marL="0" indent="0">
              <a:spcBef>
                <a:spcPts val="0"/>
              </a:spcBef>
              <a:buNone/>
              <a:defRPr sz="4300" cap="all" baseline="0">
                <a:solidFill>
                  <a:schemeClr val="bg1"/>
                </a:solidFill>
                <a:latin typeface="+mj-lt"/>
              </a:defRPr>
            </a:lvl3pPr>
            <a:lvl4pPr marL="0" indent="0">
              <a:spcBef>
                <a:spcPts val="0"/>
              </a:spcBef>
              <a:buNone/>
              <a:defRPr sz="4300" cap="all" baseline="0">
                <a:solidFill>
                  <a:schemeClr val="bg1"/>
                </a:solidFill>
                <a:latin typeface="+mj-lt"/>
              </a:defRPr>
            </a:lvl4pPr>
            <a:lvl5pPr marL="0" indent="0">
              <a:spcBef>
                <a:spcPts val="0"/>
              </a:spcBef>
              <a:buNone/>
              <a:defRPr sz="4300" cap="all" baseline="0">
                <a:solidFill>
                  <a:schemeClr val="bg1"/>
                </a:solidFill>
                <a:latin typeface="+mj-lt"/>
              </a:defRPr>
            </a:lvl5pPr>
            <a:lvl6pPr marL="0" indent="0">
              <a:spcBef>
                <a:spcPts val="0"/>
              </a:spcBef>
              <a:buNone/>
              <a:defRPr sz="4300" cap="all" baseline="0">
                <a:solidFill>
                  <a:schemeClr val="bg1"/>
                </a:solidFill>
                <a:latin typeface="+mj-lt"/>
              </a:defRPr>
            </a:lvl6pPr>
            <a:lvl7pPr marL="0" indent="0">
              <a:spcBef>
                <a:spcPts val="0"/>
              </a:spcBef>
              <a:buNone/>
              <a:defRPr sz="4300" cap="all" baseline="0">
                <a:solidFill>
                  <a:schemeClr val="bg1"/>
                </a:solidFill>
                <a:latin typeface="+mj-lt"/>
              </a:defRPr>
            </a:lvl7pPr>
            <a:lvl8pPr marL="0" indent="0">
              <a:spcBef>
                <a:spcPts val="0"/>
              </a:spcBef>
              <a:buNone/>
              <a:defRPr sz="4300" cap="all" baseline="0">
                <a:solidFill>
                  <a:schemeClr val="bg1"/>
                </a:solidFill>
                <a:latin typeface="+mj-lt"/>
              </a:defRPr>
            </a:lvl8pPr>
            <a:lvl9pPr marL="0" indent="0">
              <a:spcBef>
                <a:spcPts val="0"/>
              </a:spcBef>
              <a:buNone/>
              <a:defRPr sz="4300" cap="all" baseline="0">
                <a:solidFill>
                  <a:schemeClr val="bg1"/>
                </a:solidFill>
                <a:latin typeface="+mj-lt"/>
              </a:defRPr>
            </a:lvl9pPr>
          </a:lstStyle>
          <a:p>
            <a:pPr lvl="0"/>
            <a:r>
              <a:rPr lang="en-US" dirty="0" smtClean="0"/>
              <a:t>Heading</a:t>
            </a:r>
            <a:endParaRPr lang="en-US" dirty="0"/>
          </a:p>
        </p:txBody>
      </p:sp>
      <p:sp>
        <p:nvSpPr>
          <p:cNvPr id="27" name="Content Placeholder 17"/>
          <p:cNvSpPr>
            <a:spLocks noGrp="1"/>
          </p:cNvSpPr>
          <p:nvPr>
            <p:ph sz="quarter" idx="32" hasCustomPrompt="1"/>
          </p:nvPr>
        </p:nvSpPr>
        <p:spPr>
          <a:xfrm>
            <a:off x="22425660" y="4742688"/>
            <a:ext cx="9601200" cy="4876800"/>
          </a:xfrm>
        </p:spPr>
        <p:txBody>
          <a:bodyPr lIns="65306" tIns="130613"/>
          <a:lstStyle>
            <a:lvl1pPr>
              <a:defRPr sz="2300" baseline="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8" name="Content Placeholder 17"/>
          <p:cNvSpPr>
            <a:spLocks noGrp="1"/>
          </p:cNvSpPr>
          <p:nvPr>
            <p:ph sz="quarter" idx="33" hasCustomPrompt="1"/>
          </p:nvPr>
        </p:nvSpPr>
        <p:spPr>
          <a:xfrm>
            <a:off x="22425660" y="9943223"/>
            <a:ext cx="9601200" cy="3025740"/>
          </a:xfrm>
        </p:spPr>
        <p:txBody>
          <a:bodyPr lIns="65306" tIns="130613"/>
          <a:lstStyle>
            <a:lvl1pPr>
              <a:defRPr sz="2300" baseline="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endParaRPr lang="en-US" dirty="0"/>
          </a:p>
        </p:txBody>
      </p:sp>
      <p:sp>
        <p:nvSpPr>
          <p:cNvPr id="39" name="Text Placeholder 6"/>
          <p:cNvSpPr>
            <a:spLocks noGrp="1"/>
          </p:cNvSpPr>
          <p:nvPr>
            <p:ph type="body" sz="quarter" idx="41" hasCustomPrompt="1"/>
          </p:nvPr>
        </p:nvSpPr>
        <p:spPr>
          <a:xfrm>
            <a:off x="22425660" y="13178397"/>
            <a:ext cx="9601200" cy="8128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261226" anchor="ctr">
            <a:noAutofit/>
          </a:bodyPr>
          <a:lstStyle>
            <a:lvl1pPr marL="0" indent="0" algn="ctr">
              <a:spcBef>
                <a:spcPts val="0"/>
              </a:spcBef>
              <a:buNone/>
              <a:defRPr sz="3900" cap="none" baseline="0">
                <a:solidFill>
                  <a:schemeClr val="bg1"/>
                </a:solidFill>
                <a:latin typeface="+mj-lt"/>
              </a:defRPr>
            </a:lvl1pPr>
            <a:lvl2pPr marL="0" indent="0">
              <a:spcBef>
                <a:spcPts val="0"/>
              </a:spcBef>
              <a:buNone/>
              <a:defRPr sz="4300" cap="all" baseline="0">
                <a:solidFill>
                  <a:schemeClr val="bg1"/>
                </a:solidFill>
                <a:latin typeface="+mj-lt"/>
              </a:defRPr>
            </a:lvl2pPr>
            <a:lvl3pPr marL="0" indent="0">
              <a:spcBef>
                <a:spcPts val="0"/>
              </a:spcBef>
              <a:buNone/>
              <a:defRPr sz="4300" cap="all" baseline="0">
                <a:solidFill>
                  <a:schemeClr val="bg1"/>
                </a:solidFill>
                <a:latin typeface="+mj-lt"/>
              </a:defRPr>
            </a:lvl3pPr>
            <a:lvl4pPr marL="0" indent="0">
              <a:spcBef>
                <a:spcPts val="0"/>
              </a:spcBef>
              <a:buNone/>
              <a:defRPr sz="4300" cap="all" baseline="0">
                <a:solidFill>
                  <a:schemeClr val="bg1"/>
                </a:solidFill>
                <a:latin typeface="+mj-lt"/>
              </a:defRPr>
            </a:lvl4pPr>
            <a:lvl5pPr marL="0" indent="0">
              <a:spcBef>
                <a:spcPts val="0"/>
              </a:spcBef>
              <a:buNone/>
              <a:defRPr sz="4300" cap="all" baseline="0">
                <a:solidFill>
                  <a:schemeClr val="bg1"/>
                </a:solidFill>
                <a:latin typeface="+mj-lt"/>
              </a:defRPr>
            </a:lvl5pPr>
            <a:lvl6pPr marL="0" indent="0">
              <a:spcBef>
                <a:spcPts val="0"/>
              </a:spcBef>
              <a:buNone/>
              <a:defRPr sz="4300" cap="all" baseline="0">
                <a:solidFill>
                  <a:schemeClr val="bg1"/>
                </a:solidFill>
                <a:latin typeface="+mj-lt"/>
              </a:defRPr>
            </a:lvl6pPr>
            <a:lvl7pPr marL="0" indent="0">
              <a:spcBef>
                <a:spcPts val="0"/>
              </a:spcBef>
              <a:buNone/>
              <a:defRPr sz="4300" cap="all" baseline="0">
                <a:solidFill>
                  <a:schemeClr val="bg1"/>
                </a:solidFill>
                <a:latin typeface="+mj-lt"/>
              </a:defRPr>
            </a:lvl7pPr>
            <a:lvl8pPr marL="0" indent="0">
              <a:spcBef>
                <a:spcPts val="0"/>
              </a:spcBef>
              <a:buNone/>
              <a:defRPr sz="4300" cap="all" baseline="0">
                <a:solidFill>
                  <a:schemeClr val="bg1"/>
                </a:solidFill>
                <a:latin typeface="+mj-lt"/>
              </a:defRPr>
            </a:lvl8pPr>
            <a:lvl9pPr marL="0" indent="0">
              <a:spcBef>
                <a:spcPts val="0"/>
              </a:spcBef>
              <a:buNone/>
              <a:defRPr sz="4300" cap="all" baseline="0">
                <a:solidFill>
                  <a:schemeClr val="bg1"/>
                </a:solidFill>
                <a:latin typeface="+mj-lt"/>
              </a:defRPr>
            </a:lvl9pPr>
          </a:lstStyle>
          <a:p>
            <a:pPr lvl="0"/>
            <a:r>
              <a:rPr lang="en-US" dirty="0" smtClean="0"/>
              <a:t>Heading</a:t>
            </a:r>
            <a:endParaRPr lang="en-US" dirty="0"/>
          </a:p>
        </p:txBody>
      </p:sp>
      <p:sp>
        <p:nvSpPr>
          <p:cNvPr id="40" name="Content Placeholder 17"/>
          <p:cNvSpPr>
            <a:spLocks noGrp="1"/>
          </p:cNvSpPr>
          <p:nvPr>
            <p:ph sz="quarter" idx="42" hasCustomPrompt="1"/>
          </p:nvPr>
        </p:nvSpPr>
        <p:spPr>
          <a:xfrm>
            <a:off x="22425660" y="14141565"/>
            <a:ext cx="9601200" cy="2896524"/>
          </a:xfrm>
        </p:spPr>
        <p:txBody>
          <a:bodyPr lIns="65306" tIns="130613"/>
          <a:lstStyle>
            <a:lvl1pPr>
              <a:defRPr sz="2300" baseline="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endParaRPr lang="en-US" dirty="0"/>
          </a:p>
        </p:txBody>
      </p:sp>
      <p:sp>
        <p:nvSpPr>
          <p:cNvPr id="29" name="Text Placeholder 6"/>
          <p:cNvSpPr>
            <a:spLocks noGrp="1"/>
          </p:cNvSpPr>
          <p:nvPr>
            <p:ph type="body" sz="quarter" idx="34" hasCustomPrompt="1"/>
          </p:nvPr>
        </p:nvSpPr>
        <p:spPr>
          <a:xfrm>
            <a:off x="22425660" y="17148048"/>
            <a:ext cx="9601200" cy="8128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261226" anchor="ctr">
            <a:noAutofit/>
          </a:bodyPr>
          <a:lstStyle>
            <a:lvl1pPr marL="0" indent="0" algn="ctr">
              <a:spcBef>
                <a:spcPts val="0"/>
              </a:spcBef>
              <a:buNone/>
              <a:defRPr sz="3900" cap="none" baseline="0">
                <a:solidFill>
                  <a:schemeClr val="bg1"/>
                </a:solidFill>
                <a:latin typeface="+mj-lt"/>
              </a:defRPr>
            </a:lvl1pPr>
            <a:lvl2pPr marL="0" indent="0">
              <a:spcBef>
                <a:spcPts val="0"/>
              </a:spcBef>
              <a:buNone/>
              <a:defRPr sz="4300" cap="all" baseline="0">
                <a:solidFill>
                  <a:schemeClr val="bg1"/>
                </a:solidFill>
                <a:latin typeface="+mj-lt"/>
              </a:defRPr>
            </a:lvl2pPr>
            <a:lvl3pPr marL="0" indent="0">
              <a:spcBef>
                <a:spcPts val="0"/>
              </a:spcBef>
              <a:buNone/>
              <a:defRPr sz="4300" cap="all" baseline="0">
                <a:solidFill>
                  <a:schemeClr val="bg1"/>
                </a:solidFill>
                <a:latin typeface="+mj-lt"/>
              </a:defRPr>
            </a:lvl3pPr>
            <a:lvl4pPr marL="0" indent="0">
              <a:spcBef>
                <a:spcPts val="0"/>
              </a:spcBef>
              <a:buNone/>
              <a:defRPr sz="4300" cap="all" baseline="0">
                <a:solidFill>
                  <a:schemeClr val="bg1"/>
                </a:solidFill>
                <a:latin typeface="+mj-lt"/>
              </a:defRPr>
            </a:lvl4pPr>
            <a:lvl5pPr marL="0" indent="0">
              <a:spcBef>
                <a:spcPts val="0"/>
              </a:spcBef>
              <a:buNone/>
              <a:defRPr sz="4300" cap="all" baseline="0">
                <a:solidFill>
                  <a:schemeClr val="bg1"/>
                </a:solidFill>
                <a:latin typeface="+mj-lt"/>
              </a:defRPr>
            </a:lvl5pPr>
            <a:lvl6pPr marL="0" indent="0">
              <a:spcBef>
                <a:spcPts val="0"/>
              </a:spcBef>
              <a:buNone/>
              <a:defRPr sz="4300" cap="all" baseline="0">
                <a:solidFill>
                  <a:schemeClr val="bg1"/>
                </a:solidFill>
                <a:latin typeface="+mj-lt"/>
              </a:defRPr>
            </a:lvl6pPr>
            <a:lvl7pPr marL="0" indent="0">
              <a:spcBef>
                <a:spcPts val="0"/>
              </a:spcBef>
              <a:buNone/>
              <a:defRPr sz="4300" cap="all" baseline="0">
                <a:solidFill>
                  <a:schemeClr val="bg1"/>
                </a:solidFill>
                <a:latin typeface="+mj-lt"/>
              </a:defRPr>
            </a:lvl7pPr>
            <a:lvl8pPr marL="0" indent="0">
              <a:spcBef>
                <a:spcPts val="0"/>
              </a:spcBef>
              <a:buNone/>
              <a:defRPr sz="4300" cap="all" baseline="0">
                <a:solidFill>
                  <a:schemeClr val="bg1"/>
                </a:solidFill>
                <a:latin typeface="+mj-lt"/>
              </a:defRPr>
            </a:lvl8pPr>
            <a:lvl9pPr marL="0" indent="0">
              <a:spcBef>
                <a:spcPts val="0"/>
              </a:spcBef>
              <a:buNone/>
              <a:defRPr sz="4300" cap="all" baseline="0">
                <a:solidFill>
                  <a:schemeClr val="bg1"/>
                </a:solidFill>
                <a:latin typeface="+mj-lt"/>
              </a:defRPr>
            </a:lvl9pPr>
          </a:lstStyle>
          <a:p>
            <a:pPr lvl="0"/>
            <a:r>
              <a:rPr lang="en-US" dirty="0" smtClean="0"/>
              <a:t>Heading</a:t>
            </a:r>
            <a:endParaRPr lang="en-US" dirty="0"/>
          </a:p>
        </p:txBody>
      </p:sp>
      <p:sp>
        <p:nvSpPr>
          <p:cNvPr id="30" name="Content Placeholder 17"/>
          <p:cNvSpPr>
            <a:spLocks noGrp="1"/>
          </p:cNvSpPr>
          <p:nvPr>
            <p:ph sz="quarter" idx="35" hasCustomPrompt="1"/>
          </p:nvPr>
        </p:nvSpPr>
        <p:spPr>
          <a:xfrm>
            <a:off x="22425660" y="18111216"/>
            <a:ext cx="9601200" cy="2974848"/>
          </a:xfrm>
        </p:spPr>
        <p:txBody>
          <a:bodyPr lIns="65306" tIns="130613"/>
          <a:lstStyle>
            <a:lvl1pPr>
              <a:defRPr sz="2300" baseline="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endParaRPr lang="en-US" dirty="0"/>
          </a:p>
        </p:txBody>
      </p:sp>
      <p:sp>
        <p:nvSpPr>
          <p:cNvPr id="3" name="Date Placeholder 2"/>
          <p:cNvSpPr>
            <a:spLocks noGrp="1"/>
          </p:cNvSpPr>
          <p:nvPr>
            <p:ph type="dt" sz="half" idx="10"/>
          </p:nvPr>
        </p:nvSpPr>
        <p:spPr/>
        <p:txBody>
          <a:bodyPr/>
          <a:lstStyle/>
          <a:p>
            <a:fld id="{ECAA57DF-1C19-4726-AB84-014692BAD8F5}" type="datetimeFigureOut">
              <a:rPr lang="en-US" smtClean="0"/>
              <a:pPr/>
              <a:t>12/21/2017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B4C631-C489-4C11-812F-2172FBEAE82B}" type="slidenum">
              <a:rPr lang="en-US" smtClean="0"/>
              <a:pPr/>
              <a:t>‹#›</a:t>
            </a:fld>
            <a:endParaRPr lang="en-US"/>
          </a:p>
        </p:txBody>
      </p:sp>
      <p:sp>
        <p:nvSpPr>
          <p:cNvPr id="8" name="Picture Placeholder 7"/>
          <p:cNvSpPr>
            <a:spLocks noGrp="1"/>
          </p:cNvSpPr>
          <p:nvPr>
            <p:ph type="pic" sz="quarter" idx="43"/>
          </p:nvPr>
        </p:nvSpPr>
        <p:spPr>
          <a:xfrm>
            <a:off x="24203025" y="0"/>
            <a:ext cx="8715375" cy="2561630"/>
          </a:xfrm>
          <a:effectDag name="">
            <a:cont type="tree" name="">
              <a:effect ref="fillLine"/>
              <a:alphaMod>
                <a:cont name="">
                  <a:fill>
                    <a:gradFill>
                      <a:gsLst>
                        <a:gs pos="60000">
                          <a:srgbClr val="000000">
                            <a:alpha val="100000"/>
                          </a:srgbClr>
                        </a:gs>
                        <a:gs pos="97000">
                          <a:srgbClr val="000000">
                            <a:alpha val="0"/>
                          </a:srgbClr>
                        </a:gs>
                      </a:gsLst>
                      <a:lin ang="10800000"/>
                    </a:gradFill>
                  </a:fill>
                </a:cont>
              </a:alphaMod>
            </a:cont>
          </a:effectDag>
        </p:spPr>
        <p:txBody>
          <a:bodyPr lIns="65306" tIns="326532" rIns="65306"/>
          <a:lstStyle>
            <a:lvl1pPr marL="0" indent="0" algn="ctr">
              <a:buNone/>
              <a:defRPr>
                <a:solidFill>
                  <a:schemeClr val="bg1"/>
                </a:solidFill>
              </a:defRPr>
            </a:lvl1pPr>
          </a:lstStyle>
          <a:p>
            <a:r>
              <a:rPr lang="en-US" smtClean="0"/>
              <a:t>Click icon to add picture</a:t>
            </a:r>
            <a:endParaRPr lang="en-US" dirty="0"/>
          </a:p>
        </p:txBody>
      </p:sp>
    </p:spTree>
    <p:extLst>
      <p:ext uri="{BB962C8B-B14F-4D97-AF65-F5344CB8AC3E}">
        <p14:creationId xmlns:p14="http://schemas.microsoft.com/office/powerpoint/2010/main" xmlns="" val="145907722"/>
      </p:ext>
    </p:extLst>
  </p:cSld>
  <p:clrMapOvr>
    <a:masterClrMapping/>
  </p:clrMapOvr>
  <p:extLst mod="1">
    <p:ext uri="{DCECCB84-F9BA-43D5-87BE-67443E8EF086}">
      <p15:sldGuideLst xmlns:p15="http://schemas.microsoft.com/office/powerpoint/2012/main" xmlns="">
        <p15:guide id="1" pos="9168" userDrawn="1">
          <p15:clr>
            <a:srgbClr val="A4A3A4"/>
          </p15:clr>
        </p15:guide>
        <p15:guide id="2" pos="18480" userDrawn="1">
          <p15:clr>
            <a:srgbClr val="A4A3A4"/>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bwMode="ltGray">
          <a:xfrm>
            <a:off x="0" y="0"/>
            <a:ext cx="32918400" cy="3352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endParaRPr lang="en-US"/>
          </a:p>
        </p:txBody>
      </p:sp>
      <p:sp>
        <p:nvSpPr>
          <p:cNvPr id="2" name="Title Placeholder 1"/>
          <p:cNvSpPr>
            <a:spLocks noGrp="1"/>
          </p:cNvSpPr>
          <p:nvPr>
            <p:ph type="title"/>
          </p:nvPr>
        </p:nvSpPr>
        <p:spPr bwMode="auto">
          <a:xfrm>
            <a:off x="868680" y="457240"/>
            <a:ext cx="22631400" cy="1981160"/>
          </a:xfrm>
          <a:prstGeom prst="rect">
            <a:avLst/>
          </a:prstGeom>
        </p:spPr>
        <p:txBody>
          <a:bodyPr vert="horz" lIns="65306" tIns="32653" rIns="65306" bIns="32653"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68680" y="4013200"/>
            <a:ext cx="31192470" cy="15753081"/>
          </a:xfrm>
          <a:prstGeom prst="rect">
            <a:avLst/>
          </a:prstGeom>
        </p:spPr>
        <p:txBody>
          <a:bodyPr vert="horz" lIns="65306" tIns="32653" rIns="65306" bIns="3265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7250" y="21409799"/>
            <a:ext cx="7406640" cy="304800"/>
          </a:xfrm>
          <a:prstGeom prst="rect">
            <a:avLst/>
          </a:prstGeom>
        </p:spPr>
        <p:txBody>
          <a:bodyPr vert="horz" lIns="65306" tIns="32653" rIns="65306" bIns="32653" rtlCol="0" anchor="ctr"/>
          <a:lstStyle>
            <a:lvl1pPr algn="l">
              <a:defRPr sz="1100">
                <a:solidFill>
                  <a:schemeClr val="tx1">
                    <a:tint val="75000"/>
                  </a:schemeClr>
                </a:solidFill>
              </a:defRPr>
            </a:lvl1pPr>
          </a:lstStyle>
          <a:p>
            <a:fld id="{ECAA57DF-1C19-4726-AB84-014692BAD8F5}" type="datetimeFigureOut">
              <a:rPr lang="en-US" smtClean="0"/>
              <a:pPr/>
              <a:t>12/21/2017</a:t>
            </a:fld>
            <a:endParaRPr lang="en-US"/>
          </a:p>
        </p:txBody>
      </p:sp>
      <p:sp>
        <p:nvSpPr>
          <p:cNvPr id="5" name="Footer Placeholder 4"/>
          <p:cNvSpPr>
            <a:spLocks noGrp="1"/>
          </p:cNvSpPr>
          <p:nvPr>
            <p:ph type="ftr" sz="quarter" idx="3"/>
          </p:nvPr>
        </p:nvSpPr>
        <p:spPr>
          <a:xfrm>
            <a:off x="8263890" y="21409799"/>
            <a:ext cx="16390620" cy="304800"/>
          </a:xfrm>
          <a:prstGeom prst="rect">
            <a:avLst/>
          </a:prstGeom>
        </p:spPr>
        <p:txBody>
          <a:bodyPr vert="horz" lIns="65306" tIns="32653" rIns="65306" bIns="32653" rtlCol="0" anchor="ctr"/>
          <a:lstStyle>
            <a:lvl1pPr algn="ctr">
              <a:defRPr sz="11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4654510" y="21409799"/>
            <a:ext cx="7406640" cy="304800"/>
          </a:xfrm>
          <a:prstGeom prst="rect">
            <a:avLst/>
          </a:prstGeom>
        </p:spPr>
        <p:txBody>
          <a:bodyPr vert="horz" lIns="65306" tIns="32653" rIns="65306" bIns="32653" rtlCol="0" anchor="ctr"/>
          <a:lstStyle>
            <a:lvl1pPr algn="r">
              <a:defRPr sz="1100">
                <a:solidFill>
                  <a:schemeClr val="tx1">
                    <a:tint val="75000"/>
                  </a:schemeClr>
                </a:solidFill>
              </a:defRPr>
            </a:lvl1pPr>
          </a:lstStyle>
          <a:p>
            <a:fld id="{91B4C631-C489-4C11-812F-2172FBEAE82B}" type="slidenum">
              <a:rPr lang="en-US" smtClean="0"/>
              <a:pPr/>
              <a:t>‹#›</a:t>
            </a:fld>
            <a:endParaRPr lang="en-US"/>
          </a:p>
        </p:txBody>
      </p:sp>
      <p:sp>
        <p:nvSpPr>
          <p:cNvPr id="8" name="Rectangle 7"/>
          <p:cNvSpPr/>
          <p:nvPr/>
        </p:nvSpPr>
        <p:spPr bwMode="gray">
          <a:xfrm>
            <a:off x="0" y="2590800"/>
            <a:ext cx="32918400" cy="762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306" tIns="32653" rIns="65306" bIns="32653" rtlCol="0" anchor="ctr"/>
          <a:lstStyle/>
          <a:p>
            <a:pPr algn="ctr"/>
            <a:endParaRPr lang="en-US"/>
          </a:p>
        </p:txBody>
      </p:sp>
      <p:cxnSp>
        <p:nvCxnSpPr>
          <p:cNvPr id="9" name="Straight Connector 8"/>
          <p:cNvCxnSpPr/>
          <p:nvPr/>
        </p:nvCxnSpPr>
        <p:spPr>
          <a:xfrm>
            <a:off x="0" y="2590800"/>
            <a:ext cx="32918400" cy="0"/>
          </a:xfrm>
          <a:prstGeom prst="line">
            <a:avLst/>
          </a:prstGeom>
          <a:ln w="114300">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3134710" rtl="0" eaLnBrk="1" latinLnBrk="0" hangingPunct="1">
        <a:lnSpc>
          <a:spcPct val="90000"/>
        </a:lnSpc>
        <a:spcBef>
          <a:spcPct val="0"/>
        </a:spcBef>
        <a:buNone/>
        <a:defRPr sz="8200" b="0" kern="1200">
          <a:solidFill>
            <a:schemeClr val="bg1"/>
          </a:solidFill>
          <a:latin typeface="+mj-lt"/>
          <a:ea typeface="+mj-ea"/>
          <a:cs typeface="+mj-cs"/>
        </a:defRPr>
      </a:lvl1pPr>
    </p:titleStyle>
    <p:bodyStyle>
      <a:lvl1pPr marL="326532" indent="-326532" algn="l" defTabSz="3134710" rtl="0" eaLnBrk="1" latinLnBrk="0" hangingPunct="1">
        <a:lnSpc>
          <a:spcPct val="100000"/>
        </a:lnSpc>
        <a:spcBef>
          <a:spcPts val="857"/>
        </a:spcBef>
        <a:buClr>
          <a:schemeClr val="bg1">
            <a:lumMod val="65000"/>
          </a:schemeClr>
        </a:buClr>
        <a:buFont typeface="Arial" panose="020B0604020202020204" pitchFamily="34" charset="0"/>
        <a:buChar char="•"/>
        <a:defRPr sz="2000" kern="1200">
          <a:solidFill>
            <a:schemeClr val="tx1"/>
          </a:solidFill>
          <a:latin typeface="+mn-lt"/>
          <a:ea typeface="+mn-ea"/>
          <a:cs typeface="+mn-cs"/>
        </a:defRPr>
      </a:lvl1pPr>
      <a:lvl2pPr marL="783677" indent="-326532" algn="l" defTabSz="3134710" rtl="0" eaLnBrk="1" latinLnBrk="0" hangingPunct="1">
        <a:lnSpc>
          <a:spcPct val="100000"/>
        </a:lnSpc>
        <a:spcBef>
          <a:spcPts val="857"/>
        </a:spcBef>
        <a:buClr>
          <a:schemeClr val="bg1">
            <a:lumMod val="65000"/>
          </a:schemeClr>
        </a:buClr>
        <a:buFont typeface="Arial" panose="020B0604020202020204" pitchFamily="34" charset="0"/>
        <a:buChar char="•"/>
        <a:defRPr sz="1700" kern="1200">
          <a:solidFill>
            <a:schemeClr val="tx1"/>
          </a:solidFill>
          <a:latin typeface="+mn-lt"/>
          <a:ea typeface="+mn-ea"/>
          <a:cs typeface="+mn-cs"/>
        </a:defRPr>
      </a:lvl2pPr>
      <a:lvl3pPr marL="783677" indent="-326532" algn="l" defTabSz="3134710" rtl="0" eaLnBrk="1" latinLnBrk="0" hangingPunct="1">
        <a:lnSpc>
          <a:spcPct val="100000"/>
        </a:lnSpc>
        <a:spcBef>
          <a:spcPts val="857"/>
        </a:spcBef>
        <a:buClr>
          <a:schemeClr val="bg1">
            <a:lumMod val="65000"/>
          </a:schemeClr>
        </a:buClr>
        <a:buFont typeface="Arial" panose="020B0604020202020204" pitchFamily="34" charset="0"/>
        <a:buChar char="•"/>
        <a:defRPr sz="1700" kern="1200">
          <a:solidFill>
            <a:schemeClr val="tx1"/>
          </a:solidFill>
          <a:latin typeface="+mn-lt"/>
          <a:ea typeface="+mn-ea"/>
          <a:cs typeface="+mn-cs"/>
        </a:defRPr>
      </a:lvl3pPr>
      <a:lvl4pPr marL="783677" indent="-326532" algn="l" defTabSz="3134710" rtl="0" eaLnBrk="1" latinLnBrk="0" hangingPunct="1">
        <a:lnSpc>
          <a:spcPct val="100000"/>
        </a:lnSpc>
        <a:spcBef>
          <a:spcPts val="857"/>
        </a:spcBef>
        <a:buClr>
          <a:schemeClr val="bg1">
            <a:lumMod val="65000"/>
          </a:schemeClr>
        </a:buClr>
        <a:buFont typeface="Arial" panose="020B0604020202020204" pitchFamily="34" charset="0"/>
        <a:buChar char="•"/>
        <a:defRPr sz="1700" kern="1200">
          <a:solidFill>
            <a:schemeClr val="tx1"/>
          </a:solidFill>
          <a:latin typeface="+mn-lt"/>
          <a:ea typeface="+mn-ea"/>
          <a:cs typeface="+mn-cs"/>
        </a:defRPr>
      </a:lvl4pPr>
      <a:lvl5pPr marL="783677" indent="-326532" algn="l" defTabSz="3134710" rtl="0" eaLnBrk="1" latinLnBrk="0" hangingPunct="1">
        <a:lnSpc>
          <a:spcPct val="100000"/>
        </a:lnSpc>
        <a:spcBef>
          <a:spcPts val="857"/>
        </a:spcBef>
        <a:buClr>
          <a:schemeClr val="bg1">
            <a:lumMod val="65000"/>
          </a:schemeClr>
        </a:buClr>
        <a:buFont typeface="Arial" panose="020B0604020202020204" pitchFamily="34" charset="0"/>
        <a:buChar char="•"/>
        <a:defRPr sz="1700" kern="1200">
          <a:solidFill>
            <a:schemeClr val="tx1"/>
          </a:solidFill>
          <a:latin typeface="+mn-lt"/>
          <a:ea typeface="+mn-ea"/>
          <a:cs typeface="+mn-cs"/>
        </a:defRPr>
      </a:lvl5pPr>
      <a:lvl6pPr marL="783677" indent="-326532" algn="l" defTabSz="3134710" rtl="0" eaLnBrk="1" latinLnBrk="0" hangingPunct="1">
        <a:lnSpc>
          <a:spcPct val="100000"/>
        </a:lnSpc>
        <a:spcBef>
          <a:spcPts val="857"/>
        </a:spcBef>
        <a:buClr>
          <a:schemeClr val="bg1">
            <a:lumMod val="65000"/>
          </a:schemeClr>
        </a:buClr>
        <a:buFont typeface="Arial" panose="020B0604020202020204" pitchFamily="34" charset="0"/>
        <a:buChar char="•"/>
        <a:defRPr sz="1700" kern="1200">
          <a:solidFill>
            <a:schemeClr val="tx1"/>
          </a:solidFill>
          <a:latin typeface="+mn-lt"/>
          <a:ea typeface="+mn-ea"/>
          <a:cs typeface="+mn-cs"/>
        </a:defRPr>
      </a:lvl6pPr>
      <a:lvl7pPr marL="783677" indent="-326532" algn="l" defTabSz="3134710" rtl="0" eaLnBrk="1" latinLnBrk="0" hangingPunct="1">
        <a:lnSpc>
          <a:spcPct val="100000"/>
        </a:lnSpc>
        <a:spcBef>
          <a:spcPts val="857"/>
        </a:spcBef>
        <a:buClr>
          <a:schemeClr val="bg1">
            <a:lumMod val="65000"/>
          </a:schemeClr>
        </a:buClr>
        <a:buFont typeface="Arial" panose="020B0604020202020204" pitchFamily="34" charset="0"/>
        <a:buChar char="•"/>
        <a:defRPr sz="1700" kern="1200">
          <a:solidFill>
            <a:schemeClr val="tx1"/>
          </a:solidFill>
          <a:latin typeface="+mn-lt"/>
          <a:ea typeface="+mn-ea"/>
          <a:cs typeface="+mn-cs"/>
        </a:defRPr>
      </a:lvl7pPr>
      <a:lvl8pPr marL="783677" indent="-326532" algn="l" defTabSz="3134710" rtl="0" eaLnBrk="1" latinLnBrk="0" hangingPunct="1">
        <a:lnSpc>
          <a:spcPct val="100000"/>
        </a:lnSpc>
        <a:spcBef>
          <a:spcPts val="857"/>
        </a:spcBef>
        <a:buClr>
          <a:schemeClr val="bg1">
            <a:lumMod val="65000"/>
          </a:schemeClr>
        </a:buClr>
        <a:buFont typeface="Arial" panose="020B0604020202020204" pitchFamily="34" charset="0"/>
        <a:buChar char="•"/>
        <a:defRPr sz="1700" kern="1200">
          <a:solidFill>
            <a:schemeClr val="tx1"/>
          </a:solidFill>
          <a:latin typeface="+mn-lt"/>
          <a:ea typeface="+mn-ea"/>
          <a:cs typeface="+mn-cs"/>
        </a:defRPr>
      </a:lvl8pPr>
      <a:lvl9pPr marL="783677" indent="-326532" algn="l" defTabSz="3134710" rtl="0" eaLnBrk="1" latinLnBrk="0" hangingPunct="1">
        <a:lnSpc>
          <a:spcPct val="100000"/>
        </a:lnSpc>
        <a:spcBef>
          <a:spcPts val="857"/>
        </a:spcBef>
        <a:buClr>
          <a:schemeClr val="bg1">
            <a:lumMod val="65000"/>
          </a:schemeClr>
        </a:buClr>
        <a:buFont typeface="Arial" panose="020B0604020202020204" pitchFamily="34" charset="0"/>
        <a:buChar char="•"/>
        <a:defRPr sz="1700" kern="1200">
          <a:solidFill>
            <a:schemeClr val="tx1"/>
          </a:solidFill>
          <a:latin typeface="+mn-lt"/>
          <a:ea typeface="+mn-ea"/>
          <a:cs typeface="+mn-cs"/>
        </a:defRPr>
      </a:lvl9pPr>
    </p:bodyStyle>
    <p:otherStyle>
      <a:defPPr>
        <a:defRPr lang="en-US"/>
      </a:defPPr>
      <a:lvl1pPr marL="0" algn="l" defTabSz="3134710" rtl="0" eaLnBrk="1" latinLnBrk="0" hangingPunct="1">
        <a:defRPr sz="6200" kern="1200">
          <a:solidFill>
            <a:schemeClr val="tx1"/>
          </a:solidFill>
          <a:latin typeface="+mn-lt"/>
          <a:ea typeface="+mn-ea"/>
          <a:cs typeface="+mn-cs"/>
        </a:defRPr>
      </a:lvl1pPr>
      <a:lvl2pPr marL="1567355" algn="l" defTabSz="3134710" rtl="0" eaLnBrk="1" latinLnBrk="0" hangingPunct="1">
        <a:defRPr sz="6200" kern="1200">
          <a:solidFill>
            <a:schemeClr val="tx1"/>
          </a:solidFill>
          <a:latin typeface="+mn-lt"/>
          <a:ea typeface="+mn-ea"/>
          <a:cs typeface="+mn-cs"/>
        </a:defRPr>
      </a:lvl2pPr>
      <a:lvl3pPr marL="3134710" algn="l" defTabSz="3134710" rtl="0" eaLnBrk="1" latinLnBrk="0" hangingPunct="1">
        <a:defRPr sz="6200" kern="1200">
          <a:solidFill>
            <a:schemeClr val="tx1"/>
          </a:solidFill>
          <a:latin typeface="+mn-lt"/>
          <a:ea typeface="+mn-ea"/>
          <a:cs typeface="+mn-cs"/>
        </a:defRPr>
      </a:lvl3pPr>
      <a:lvl4pPr marL="4702064" algn="l" defTabSz="3134710" rtl="0" eaLnBrk="1" latinLnBrk="0" hangingPunct="1">
        <a:defRPr sz="6200" kern="1200">
          <a:solidFill>
            <a:schemeClr val="tx1"/>
          </a:solidFill>
          <a:latin typeface="+mn-lt"/>
          <a:ea typeface="+mn-ea"/>
          <a:cs typeface="+mn-cs"/>
        </a:defRPr>
      </a:lvl4pPr>
      <a:lvl5pPr marL="6269419" algn="l" defTabSz="3134710" rtl="0" eaLnBrk="1" latinLnBrk="0" hangingPunct="1">
        <a:defRPr sz="6200" kern="1200">
          <a:solidFill>
            <a:schemeClr val="tx1"/>
          </a:solidFill>
          <a:latin typeface="+mn-lt"/>
          <a:ea typeface="+mn-ea"/>
          <a:cs typeface="+mn-cs"/>
        </a:defRPr>
      </a:lvl5pPr>
      <a:lvl6pPr marL="7836774" algn="l" defTabSz="3134710" rtl="0" eaLnBrk="1" latinLnBrk="0" hangingPunct="1">
        <a:defRPr sz="6200" kern="1200">
          <a:solidFill>
            <a:schemeClr val="tx1"/>
          </a:solidFill>
          <a:latin typeface="+mn-lt"/>
          <a:ea typeface="+mn-ea"/>
          <a:cs typeface="+mn-cs"/>
        </a:defRPr>
      </a:lvl6pPr>
      <a:lvl7pPr marL="9404129" algn="l" defTabSz="3134710" rtl="0" eaLnBrk="1" latinLnBrk="0" hangingPunct="1">
        <a:defRPr sz="6200" kern="1200">
          <a:solidFill>
            <a:schemeClr val="tx1"/>
          </a:solidFill>
          <a:latin typeface="+mn-lt"/>
          <a:ea typeface="+mn-ea"/>
          <a:cs typeface="+mn-cs"/>
        </a:defRPr>
      </a:lvl7pPr>
      <a:lvl8pPr marL="10971483" algn="l" defTabSz="3134710" rtl="0" eaLnBrk="1" latinLnBrk="0" hangingPunct="1">
        <a:defRPr sz="6200" kern="1200">
          <a:solidFill>
            <a:schemeClr val="tx1"/>
          </a:solidFill>
          <a:latin typeface="+mn-lt"/>
          <a:ea typeface="+mn-ea"/>
          <a:cs typeface="+mn-cs"/>
        </a:defRPr>
      </a:lvl8pPr>
      <a:lvl9pPr marL="12538838" algn="l" defTabSz="3134710" rtl="0" eaLnBrk="1" latinLnBrk="0" hangingPunct="1">
        <a:defRPr sz="62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10368" userDrawn="1">
          <p15:clr>
            <a:srgbClr val="A4A3A4"/>
          </p15:clr>
        </p15:guide>
        <p15:guide id="2" pos="720" userDrawn="1">
          <p15:clr>
            <a:srgbClr val="A4A3A4"/>
          </p15:clr>
        </p15:guide>
        <p15:guide id="3" pos="26928" userDrawn="1">
          <p15:clr>
            <a:srgbClr val="A4A3A4"/>
          </p15:clr>
        </p15:guide>
        <p15:guide id="4" pos="13824" userDrawn="1">
          <p15:clr>
            <a:srgbClr val="A4A3A4"/>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Hypertrichosis</a:t>
            </a:r>
            <a:endParaRPr lang="en-US" dirty="0"/>
          </a:p>
        </p:txBody>
      </p:sp>
      <p:sp>
        <p:nvSpPr>
          <p:cNvPr id="3" name="Text Placeholder 2"/>
          <p:cNvSpPr>
            <a:spLocks noGrp="1"/>
          </p:cNvSpPr>
          <p:nvPr>
            <p:ph type="body" sz="quarter" idx="36"/>
          </p:nvPr>
        </p:nvSpPr>
        <p:spPr/>
        <p:txBody>
          <a:bodyPr/>
          <a:lstStyle/>
          <a:p>
            <a:r>
              <a:rPr lang="en-US" dirty="0" smtClean="0"/>
              <a:t>West Coast University</a:t>
            </a:r>
            <a:endParaRPr lang="en-US" dirty="0"/>
          </a:p>
        </p:txBody>
      </p:sp>
      <p:sp>
        <p:nvSpPr>
          <p:cNvPr id="4" name="Text Placeholder 3"/>
          <p:cNvSpPr>
            <a:spLocks noGrp="1"/>
          </p:cNvSpPr>
          <p:nvPr>
            <p:ph type="body" sz="quarter" idx="13"/>
          </p:nvPr>
        </p:nvSpPr>
        <p:spPr/>
        <p:txBody>
          <a:bodyPr/>
          <a:lstStyle/>
          <a:p>
            <a:r>
              <a:rPr lang="en-US" dirty="0" smtClean="0"/>
              <a:t>General, overall description of the disease</a:t>
            </a:r>
            <a:endParaRPr lang="en-US" dirty="0"/>
          </a:p>
        </p:txBody>
      </p:sp>
      <p:sp>
        <p:nvSpPr>
          <p:cNvPr id="5" name="Text Placeholder 4"/>
          <p:cNvSpPr>
            <a:spLocks noGrp="1"/>
          </p:cNvSpPr>
          <p:nvPr>
            <p:ph type="body" sz="quarter" idx="39"/>
          </p:nvPr>
        </p:nvSpPr>
        <p:spPr/>
        <p:txBody>
          <a:bodyPr/>
          <a:lstStyle/>
          <a:p>
            <a:r>
              <a:rPr lang="en-US" dirty="0" err="1" smtClean="0"/>
              <a:t>Hypertrichosis</a:t>
            </a:r>
            <a:r>
              <a:rPr lang="en-US" dirty="0" smtClean="0"/>
              <a:t>, also called werewolf syndrome, is a condition where hair grows excessively on a person’s body (Roland, 2017). </a:t>
            </a:r>
            <a:endParaRPr lang="en-US" dirty="0"/>
          </a:p>
        </p:txBody>
      </p:sp>
      <p:sp>
        <p:nvSpPr>
          <p:cNvPr id="6" name="Text Placeholder 5"/>
          <p:cNvSpPr>
            <a:spLocks noGrp="1"/>
          </p:cNvSpPr>
          <p:nvPr>
            <p:ph type="body" sz="quarter" idx="37"/>
          </p:nvPr>
        </p:nvSpPr>
        <p:spPr>
          <a:xfrm>
            <a:off x="857250" y="14418183"/>
            <a:ext cx="9601200" cy="853440"/>
          </a:xfrm>
        </p:spPr>
        <p:txBody>
          <a:bodyPr/>
          <a:lstStyle/>
          <a:p>
            <a:r>
              <a:rPr lang="en-US" sz="3600" dirty="0" smtClean="0"/>
              <a:t>Prevalence of the disease in the Population</a:t>
            </a:r>
            <a:endParaRPr lang="en-US" sz="3600" dirty="0"/>
          </a:p>
        </p:txBody>
      </p:sp>
      <p:sp>
        <p:nvSpPr>
          <p:cNvPr id="7" name="Content Placeholder 6"/>
          <p:cNvSpPr>
            <a:spLocks noGrp="1"/>
          </p:cNvSpPr>
          <p:nvPr>
            <p:ph sz="quarter" idx="38"/>
          </p:nvPr>
        </p:nvSpPr>
        <p:spPr>
          <a:xfrm>
            <a:off x="857250" y="15370684"/>
            <a:ext cx="9601200" cy="1578233"/>
          </a:xfrm>
        </p:spPr>
        <p:txBody>
          <a:bodyPr>
            <a:normAutofit/>
          </a:bodyPr>
          <a:lstStyle/>
          <a:p>
            <a:r>
              <a:rPr lang="en-US" dirty="0" err="1" smtClean="0"/>
              <a:t>Hypertrichosis</a:t>
            </a:r>
            <a:r>
              <a:rPr lang="en-US" dirty="0" smtClean="0"/>
              <a:t> is a rare condition. The more common type of </a:t>
            </a:r>
            <a:r>
              <a:rPr lang="en-US" dirty="0" err="1" smtClean="0"/>
              <a:t>hypertrichosis</a:t>
            </a:r>
            <a:r>
              <a:rPr lang="en-US" dirty="0" smtClean="0"/>
              <a:t> is </a:t>
            </a:r>
            <a:r>
              <a:rPr lang="en-US" dirty="0" err="1" smtClean="0"/>
              <a:t>hirsutism</a:t>
            </a:r>
            <a:r>
              <a:rPr lang="en-US" dirty="0"/>
              <a:t> </a:t>
            </a:r>
            <a:r>
              <a:rPr lang="en-US" dirty="0" smtClean="0"/>
              <a:t>which affects about 7% of the U.S. female population. The most rare type is congenital </a:t>
            </a:r>
            <a:r>
              <a:rPr lang="en-US" dirty="0" err="1" smtClean="0"/>
              <a:t>hypertrichosis</a:t>
            </a:r>
            <a:r>
              <a:rPr lang="en-US" dirty="0" smtClean="0"/>
              <a:t> </a:t>
            </a:r>
            <a:r>
              <a:rPr lang="en-US" dirty="0" err="1" smtClean="0"/>
              <a:t>lanuginosa</a:t>
            </a:r>
            <a:r>
              <a:rPr lang="en-US" dirty="0" smtClean="0"/>
              <a:t> with only 50 documented cases (Roland, 2017).</a:t>
            </a:r>
            <a:endParaRPr lang="en-US" dirty="0"/>
          </a:p>
        </p:txBody>
      </p:sp>
      <p:sp>
        <p:nvSpPr>
          <p:cNvPr id="8" name="Text Placeholder 7"/>
          <p:cNvSpPr>
            <a:spLocks noGrp="1"/>
          </p:cNvSpPr>
          <p:nvPr>
            <p:ph type="body" sz="quarter" idx="17"/>
          </p:nvPr>
        </p:nvSpPr>
        <p:spPr>
          <a:xfrm>
            <a:off x="857250" y="17139285"/>
            <a:ext cx="9601200" cy="812800"/>
          </a:xfrm>
        </p:spPr>
        <p:txBody>
          <a:bodyPr/>
          <a:lstStyle/>
          <a:p>
            <a:r>
              <a:rPr lang="en-US" dirty="0" smtClean="0"/>
              <a:t>Etiology</a:t>
            </a:r>
            <a:endParaRPr lang="en-US" dirty="0"/>
          </a:p>
        </p:txBody>
      </p:sp>
      <p:sp>
        <p:nvSpPr>
          <p:cNvPr id="9" name="Content Placeholder 8"/>
          <p:cNvSpPr>
            <a:spLocks noGrp="1"/>
          </p:cNvSpPr>
          <p:nvPr>
            <p:ph sz="quarter" idx="25"/>
          </p:nvPr>
        </p:nvSpPr>
        <p:spPr>
          <a:xfrm>
            <a:off x="857250" y="18066385"/>
            <a:ext cx="9601200" cy="3422016"/>
          </a:xfrm>
        </p:spPr>
        <p:txBody>
          <a:bodyPr wrap="square">
            <a:normAutofit/>
          </a:bodyPr>
          <a:lstStyle/>
          <a:p>
            <a:r>
              <a:rPr lang="en-US" dirty="0" smtClean="0"/>
              <a:t>The causes of </a:t>
            </a:r>
            <a:r>
              <a:rPr lang="en-US" dirty="0" err="1" smtClean="0"/>
              <a:t>hypertrichosis</a:t>
            </a:r>
            <a:r>
              <a:rPr lang="en-US" dirty="0" smtClean="0"/>
              <a:t> are not well known but there some types of the disease that run in families. Congenital </a:t>
            </a:r>
            <a:r>
              <a:rPr lang="en-US" dirty="0" err="1" smtClean="0"/>
              <a:t>hypertricosis</a:t>
            </a:r>
            <a:r>
              <a:rPr lang="en-US" dirty="0" smtClean="0"/>
              <a:t> occurs when hair growth genes are reactivated. The gene is reactivated when the baby is in the womb. For acquired </a:t>
            </a:r>
            <a:r>
              <a:rPr lang="en-US" dirty="0" err="1" smtClean="0"/>
              <a:t>hypertrichosis</a:t>
            </a:r>
            <a:r>
              <a:rPr lang="en-US" dirty="0" smtClean="0"/>
              <a:t>, hair growth may be random patches or everywhere on the body. The potential causes are malnutrition, cancer, porphyria </a:t>
            </a:r>
            <a:r>
              <a:rPr lang="en-US" dirty="0" err="1" smtClean="0"/>
              <a:t>cutanea</a:t>
            </a:r>
            <a:r>
              <a:rPr lang="en-US" dirty="0" smtClean="0"/>
              <a:t> </a:t>
            </a:r>
            <a:r>
              <a:rPr lang="en-US" dirty="0" err="1" smtClean="0"/>
              <a:t>tarda</a:t>
            </a:r>
            <a:r>
              <a:rPr lang="en-US" dirty="0" smtClean="0"/>
              <a:t>, drugs such as cyclosporine and </a:t>
            </a:r>
            <a:r>
              <a:rPr lang="en-US" dirty="0" err="1" smtClean="0"/>
              <a:t>minoxidil</a:t>
            </a:r>
            <a:r>
              <a:rPr lang="en-US" dirty="0" smtClean="0"/>
              <a:t> and eating disorders. On specific areas, </a:t>
            </a:r>
            <a:r>
              <a:rPr lang="en-US" dirty="0" err="1" smtClean="0"/>
              <a:t>hypertrichosis</a:t>
            </a:r>
            <a:r>
              <a:rPr lang="en-US" dirty="0" smtClean="0"/>
              <a:t> develops from increased vascularity, temporary plaster cast use, and lichen simplex (Roland, 2017). </a:t>
            </a:r>
            <a:endParaRPr lang="en-US" dirty="0"/>
          </a:p>
        </p:txBody>
      </p:sp>
      <p:sp>
        <p:nvSpPr>
          <p:cNvPr id="12" name="Text Placeholder 11"/>
          <p:cNvSpPr>
            <a:spLocks noGrp="1"/>
          </p:cNvSpPr>
          <p:nvPr>
            <p:ph type="body" sz="quarter" idx="21"/>
          </p:nvPr>
        </p:nvSpPr>
        <p:spPr/>
        <p:txBody>
          <a:bodyPr/>
          <a:lstStyle/>
          <a:p>
            <a:r>
              <a:rPr lang="en-US" dirty="0" smtClean="0"/>
              <a:t>Pathogenesis/</a:t>
            </a:r>
            <a:r>
              <a:rPr lang="en-US" dirty="0" err="1" smtClean="0"/>
              <a:t>pathophysiology</a:t>
            </a:r>
            <a:endParaRPr lang="en-US" dirty="0"/>
          </a:p>
        </p:txBody>
      </p:sp>
      <p:sp>
        <p:nvSpPr>
          <p:cNvPr id="13" name="Content Placeholder 12"/>
          <p:cNvSpPr>
            <a:spLocks noGrp="1"/>
          </p:cNvSpPr>
          <p:nvPr>
            <p:ph sz="quarter" idx="27"/>
          </p:nvPr>
        </p:nvSpPr>
        <p:spPr>
          <a:xfrm>
            <a:off x="11658600" y="4742689"/>
            <a:ext cx="9601200" cy="3511957"/>
          </a:xfrm>
        </p:spPr>
        <p:txBody>
          <a:bodyPr>
            <a:noAutofit/>
          </a:bodyPr>
          <a:lstStyle/>
          <a:p>
            <a:r>
              <a:rPr lang="en-US" sz="2400" dirty="0" err="1" smtClean="0"/>
              <a:t>Hypertrichosis</a:t>
            </a:r>
            <a:r>
              <a:rPr lang="en-US" sz="2400" dirty="0" smtClean="0"/>
              <a:t> results from a number of mechanisms. During adolescence, the skins in the groin and underarms undergo a transformation where the small </a:t>
            </a:r>
            <a:r>
              <a:rPr lang="en-US" sz="2400" dirty="0" err="1" smtClean="0"/>
              <a:t>venus</a:t>
            </a:r>
            <a:r>
              <a:rPr lang="en-US" sz="2400" dirty="0" smtClean="0"/>
              <a:t> hair follicles transform into large terminal type. When a similar transformation occurs on other areas of the skin, </a:t>
            </a:r>
            <a:r>
              <a:rPr lang="en-US" sz="2400" dirty="0" err="1" smtClean="0"/>
              <a:t>hypertrichosis</a:t>
            </a:r>
            <a:r>
              <a:rPr lang="en-US" sz="2400" dirty="0" smtClean="0"/>
              <a:t> occurs. The other mechanism involved in development of </a:t>
            </a:r>
            <a:r>
              <a:rPr lang="en-US" sz="2400" dirty="0" err="1" smtClean="0"/>
              <a:t>hypertrichosis</a:t>
            </a:r>
            <a:r>
              <a:rPr lang="en-US" sz="2400" dirty="0" smtClean="0"/>
              <a:t> is hair cycle change. Of the three hair cycles; </a:t>
            </a:r>
            <a:r>
              <a:rPr lang="en-US" sz="2400" dirty="0" err="1" smtClean="0"/>
              <a:t>anagen</a:t>
            </a:r>
            <a:r>
              <a:rPr lang="en-US" sz="2400" dirty="0" smtClean="0"/>
              <a:t>, </a:t>
            </a:r>
            <a:r>
              <a:rPr lang="en-US" sz="2400" dirty="0" err="1" smtClean="0"/>
              <a:t>catagen</a:t>
            </a:r>
            <a:r>
              <a:rPr lang="en-US" sz="2400" dirty="0" smtClean="0"/>
              <a:t>, and </a:t>
            </a:r>
            <a:r>
              <a:rPr lang="en-US" sz="2400" dirty="0" err="1" smtClean="0"/>
              <a:t>telogen</a:t>
            </a:r>
            <a:r>
              <a:rPr lang="en-US" sz="2400" dirty="0" smtClean="0"/>
              <a:t> phases, if the </a:t>
            </a:r>
            <a:r>
              <a:rPr lang="en-US" sz="2400" dirty="0" err="1" smtClean="0"/>
              <a:t>anagen</a:t>
            </a:r>
            <a:r>
              <a:rPr lang="en-US" sz="2400" dirty="0" smtClean="0"/>
              <a:t> phase (hair growth phase) goes beyond normal, the affected area will have excessive hair </a:t>
            </a:r>
            <a:r>
              <a:rPr lang="en-US" sz="2400" dirty="0"/>
              <a:t>growth </a:t>
            </a:r>
            <a:r>
              <a:rPr lang="en-US" sz="2400" dirty="0" smtClean="0"/>
              <a:t>(Kelly</a:t>
            </a:r>
            <a:r>
              <a:rPr lang="en-US" sz="2400" dirty="0"/>
              <a:t>, </a:t>
            </a:r>
            <a:r>
              <a:rPr lang="en-US" sz="2400" dirty="0" smtClean="0"/>
              <a:t>2016).</a:t>
            </a:r>
          </a:p>
        </p:txBody>
      </p:sp>
      <p:sp>
        <p:nvSpPr>
          <p:cNvPr id="14" name="Text Placeholder 13"/>
          <p:cNvSpPr>
            <a:spLocks noGrp="1"/>
          </p:cNvSpPr>
          <p:nvPr>
            <p:ph type="body" sz="quarter" idx="40"/>
          </p:nvPr>
        </p:nvSpPr>
        <p:spPr>
          <a:xfrm>
            <a:off x="11658600" y="16124682"/>
            <a:ext cx="9601200" cy="748035"/>
          </a:xfrm>
        </p:spPr>
        <p:txBody>
          <a:bodyPr/>
          <a:lstStyle/>
          <a:p>
            <a:r>
              <a:rPr lang="en-US" dirty="0" smtClean="0"/>
              <a:t>Clinical manifestations </a:t>
            </a:r>
            <a:endParaRPr lang="en-US" dirty="0"/>
          </a:p>
        </p:txBody>
      </p:sp>
      <p:sp>
        <p:nvSpPr>
          <p:cNvPr id="15" name="Content Placeholder 14"/>
          <p:cNvSpPr>
            <a:spLocks noGrp="1"/>
          </p:cNvSpPr>
          <p:nvPr>
            <p:ph sz="quarter" idx="23"/>
          </p:nvPr>
        </p:nvSpPr>
        <p:spPr>
          <a:xfrm>
            <a:off x="11658600" y="17087851"/>
            <a:ext cx="9601200" cy="4400550"/>
          </a:xfrm>
        </p:spPr>
        <p:txBody>
          <a:bodyPr>
            <a:normAutofit/>
          </a:bodyPr>
          <a:lstStyle/>
          <a:p>
            <a:r>
              <a:rPr lang="en-US" dirty="0" smtClean="0"/>
              <a:t>There are various types of </a:t>
            </a:r>
            <a:r>
              <a:rPr lang="en-US" dirty="0" err="1" smtClean="0"/>
              <a:t>hypertrichosis</a:t>
            </a:r>
            <a:r>
              <a:rPr lang="en-US" dirty="0" smtClean="0"/>
              <a:t> which manifest differently. </a:t>
            </a:r>
            <a:r>
              <a:rPr lang="en-US" dirty="0" err="1" smtClean="0"/>
              <a:t>Hirsutism</a:t>
            </a:r>
            <a:r>
              <a:rPr lang="en-US" dirty="0" smtClean="0"/>
              <a:t> appears as dark thick hair on places where woman do not usually grow hair such as chest, back, and face. Congenital </a:t>
            </a:r>
            <a:r>
              <a:rPr lang="en-US" dirty="0" err="1" smtClean="0"/>
              <a:t>hypertrichosis</a:t>
            </a:r>
            <a:r>
              <a:rPr lang="en-US" dirty="0" smtClean="0"/>
              <a:t> </a:t>
            </a:r>
            <a:r>
              <a:rPr lang="en-US" dirty="0" err="1" smtClean="0"/>
              <a:t>terminalis</a:t>
            </a:r>
            <a:r>
              <a:rPr lang="en-US" dirty="0" smtClean="0"/>
              <a:t> manifests as long thick hair which grows on the face and body. It begins at birth and continues throughout life. Congenital </a:t>
            </a:r>
            <a:r>
              <a:rPr lang="en-US" dirty="0" err="1" smtClean="0"/>
              <a:t>hypertrichosis</a:t>
            </a:r>
            <a:r>
              <a:rPr lang="en-US" dirty="0" smtClean="0"/>
              <a:t> </a:t>
            </a:r>
            <a:r>
              <a:rPr lang="en-US" dirty="0" err="1" smtClean="0"/>
              <a:t>lanuginosa</a:t>
            </a:r>
            <a:r>
              <a:rPr lang="en-US" dirty="0" smtClean="0"/>
              <a:t> starts out as normal lanugo which continues to spread to other parts of the baby’s body instead of disappearing. Acquired </a:t>
            </a:r>
            <a:r>
              <a:rPr lang="en-US" dirty="0" err="1" smtClean="0"/>
              <a:t>hypertrichosis</a:t>
            </a:r>
            <a:r>
              <a:rPr lang="en-US" dirty="0" smtClean="0"/>
              <a:t> develops later in life. It may appear as terminal hair or </a:t>
            </a:r>
            <a:r>
              <a:rPr lang="en-US" dirty="0" err="1" smtClean="0"/>
              <a:t>vellus</a:t>
            </a:r>
            <a:r>
              <a:rPr lang="en-US" dirty="0" smtClean="0"/>
              <a:t> hair. It may also appear as excess hair on patches or on all areas where hair grows. Nevoid </a:t>
            </a:r>
            <a:r>
              <a:rPr lang="en-US" dirty="0" err="1" smtClean="0"/>
              <a:t>hypertrichosis</a:t>
            </a:r>
            <a:r>
              <a:rPr lang="en-US" dirty="0"/>
              <a:t> </a:t>
            </a:r>
            <a:r>
              <a:rPr lang="en-US" dirty="0" smtClean="0"/>
              <a:t>usually manifests as a patch of hairs on a defined area (Roland, 2017). </a:t>
            </a:r>
          </a:p>
        </p:txBody>
      </p:sp>
      <p:sp>
        <p:nvSpPr>
          <p:cNvPr id="16" name="Text Placeholder 15"/>
          <p:cNvSpPr>
            <a:spLocks noGrp="1"/>
          </p:cNvSpPr>
          <p:nvPr>
            <p:ph type="body" sz="quarter" idx="29"/>
          </p:nvPr>
        </p:nvSpPr>
        <p:spPr>
          <a:xfrm>
            <a:off x="22413686" y="3758885"/>
            <a:ext cx="9601200" cy="812800"/>
          </a:xfrm>
        </p:spPr>
        <p:txBody>
          <a:bodyPr/>
          <a:lstStyle/>
          <a:p>
            <a:r>
              <a:rPr lang="en-US" dirty="0" smtClean="0"/>
              <a:t>Complications/</a:t>
            </a:r>
            <a:r>
              <a:rPr lang="en-US" dirty="0" err="1" smtClean="0"/>
              <a:t>sequelae</a:t>
            </a:r>
            <a:r>
              <a:rPr lang="en-US" dirty="0" smtClean="0"/>
              <a:t> </a:t>
            </a:r>
            <a:endParaRPr lang="en-US" dirty="0"/>
          </a:p>
        </p:txBody>
      </p:sp>
      <p:sp>
        <p:nvSpPr>
          <p:cNvPr id="17" name="Content Placeholder 16"/>
          <p:cNvSpPr>
            <a:spLocks noGrp="1"/>
          </p:cNvSpPr>
          <p:nvPr>
            <p:ph sz="quarter" idx="30"/>
          </p:nvPr>
        </p:nvSpPr>
        <p:spPr>
          <a:xfrm>
            <a:off x="22413686" y="4531553"/>
            <a:ext cx="9601200" cy="2580955"/>
          </a:xfrm>
        </p:spPr>
        <p:txBody>
          <a:bodyPr>
            <a:normAutofit lnSpcReduction="10000"/>
          </a:bodyPr>
          <a:lstStyle/>
          <a:p>
            <a:r>
              <a:rPr lang="en-US" dirty="0" err="1" smtClean="0"/>
              <a:t>Hypertrichosis</a:t>
            </a:r>
            <a:r>
              <a:rPr lang="en-US" dirty="0" smtClean="0"/>
              <a:t> has no life threatening complications. The only concern is removal of the hair and daily management of the condition</a:t>
            </a:r>
            <a:r>
              <a:rPr lang="en-US" dirty="0"/>
              <a:t>. There are complications that arise from treatment of the condition such as hyperpigmentation </a:t>
            </a:r>
            <a:r>
              <a:rPr lang="en-US" dirty="0" smtClean="0"/>
              <a:t>after laser and electrolysis treatment. However, in the case of acquired </a:t>
            </a:r>
            <a:r>
              <a:rPr lang="en-US" dirty="0" err="1" smtClean="0"/>
              <a:t>hypertrichosis</a:t>
            </a:r>
            <a:r>
              <a:rPr lang="en-US" dirty="0" smtClean="0"/>
              <a:t> caused by diseases such as cancer or AIDS have potentially fetal complications (</a:t>
            </a:r>
            <a:r>
              <a:rPr lang="de-DE" sz="2400" dirty="0"/>
              <a:t>Bolognia, </a:t>
            </a:r>
            <a:r>
              <a:rPr lang="de-DE" sz="2400" dirty="0" smtClean="0"/>
              <a:t>Jorizzo</a:t>
            </a:r>
            <a:r>
              <a:rPr lang="de-DE" sz="2400" dirty="0"/>
              <a:t>, </a:t>
            </a:r>
            <a:r>
              <a:rPr lang="de-DE" sz="2400" dirty="0" smtClean="0"/>
              <a:t>&amp; </a:t>
            </a:r>
            <a:r>
              <a:rPr lang="de-DE" sz="2400" dirty="0"/>
              <a:t>Schaffer, </a:t>
            </a:r>
            <a:r>
              <a:rPr lang="de-DE" sz="2400" dirty="0" smtClean="0"/>
              <a:t>2012</a:t>
            </a:r>
            <a:r>
              <a:rPr lang="en-US" dirty="0" smtClean="0"/>
              <a:t>).</a:t>
            </a:r>
            <a:endParaRPr lang="en-US" dirty="0"/>
          </a:p>
        </p:txBody>
      </p:sp>
      <p:sp>
        <p:nvSpPr>
          <p:cNvPr id="18" name="Text Placeholder 17"/>
          <p:cNvSpPr>
            <a:spLocks noGrp="1"/>
          </p:cNvSpPr>
          <p:nvPr>
            <p:ph type="body" sz="quarter" idx="31"/>
          </p:nvPr>
        </p:nvSpPr>
        <p:spPr>
          <a:xfrm>
            <a:off x="22425660" y="7122795"/>
            <a:ext cx="9601200" cy="812800"/>
          </a:xfrm>
        </p:spPr>
        <p:txBody>
          <a:bodyPr/>
          <a:lstStyle/>
          <a:p>
            <a:r>
              <a:rPr lang="en-US" dirty="0" smtClean="0"/>
              <a:t>Treatment options</a:t>
            </a:r>
            <a:endParaRPr lang="en-US" dirty="0"/>
          </a:p>
        </p:txBody>
      </p:sp>
      <p:sp>
        <p:nvSpPr>
          <p:cNvPr id="19" name="Content Placeholder 18"/>
          <p:cNvSpPr>
            <a:spLocks noGrp="1"/>
          </p:cNvSpPr>
          <p:nvPr>
            <p:ph sz="quarter" idx="32"/>
          </p:nvPr>
        </p:nvSpPr>
        <p:spPr>
          <a:xfrm>
            <a:off x="22425660" y="7933563"/>
            <a:ext cx="9601200" cy="3572637"/>
          </a:xfrm>
        </p:spPr>
        <p:txBody>
          <a:bodyPr>
            <a:normAutofit/>
          </a:bodyPr>
          <a:lstStyle/>
          <a:p>
            <a:r>
              <a:rPr lang="en-US" dirty="0" err="1" smtClean="0"/>
              <a:t>Hypertrichosis</a:t>
            </a:r>
            <a:r>
              <a:rPr lang="en-US" dirty="0" smtClean="0"/>
              <a:t> has no cure or preventive measure. The risks for acquired </a:t>
            </a:r>
            <a:r>
              <a:rPr lang="en-US" dirty="0" err="1" smtClean="0"/>
              <a:t>hypertrichosis</a:t>
            </a:r>
            <a:r>
              <a:rPr lang="en-US" dirty="0" smtClean="0"/>
              <a:t> can only be reduced by avoiding causative medications. Treatment entails removal of hair by waxing, shaving, hair bleaching, chemical epilation, or plucking. These are </a:t>
            </a:r>
            <a:r>
              <a:rPr lang="en-US" dirty="0" err="1" smtClean="0"/>
              <a:t>shortterm</a:t>
            </a:r>
            <a:r>
              <a:rPr lang="en-US" dirty="0" smtClean="0"/>
              <a:t> solution that also cause skin irritation. Laser surgery and electrolysis are </a:t>
            </a:r>
            <a:r>
              <a:rPr lang="en-US" dirty="0" err="1" smtClean="0"/>
              <a:t>longterm</a:t>
            </a:r>
            <a:r>
              <a:rPr lang="en-US" dirty="0" smtClean="0"/>
              <a:t> solutions. Electrolysis uses electrical charges to destroy hair follicles. Laser surgery uses laser light on several hairs to cause hair loss. When complete, these treatments may be more permanent </a:t>
            </a:r>
            <a:r>
              <a:rPr lang="en-US" sz="2400" dirty="0"/>
              <a:t>(</a:t>
            </a:r>
            <a:r>
              <a:rPr lang="en-US" dirty="0" err="1"/>
              <a:t>Pavone</a:t>
            </a:r>
            <a:r>
              <a:rPr lang="en-US" sz="2400" dirty="0"/>
              <a:t>, </a:t>
            </a:r>
            <a:r>
              <a:rPr lang="en-US" dirty="0"/>
              <a:t>2015</a:t>
            </a:r>
            <a:r>
              <a:rPr lang="en-US" sz="2400" dirty="0" smtClean="0"/>
              <a:t>)</a:t>
            </a:r>
            <a:r>
              <a:rPr lang="en-US" dirty="0" smtClean="0"/>
              <a:t>.</a:t>
            </a:r>
          </a:p>
        </p:txBody>
      </p:sp>
      <p:sp>
        <p:nvSpPr>
          <p:cNvPr id="21" name="Text Placeholder 20"/>
          <p:cNvSpPr>
            <a:spLocks noGrp="1"/>
          </p:cNvSpPr>
          <p:nvPr>
            <p:ph type="body" sz="quarter" idx="41"/>
          </p:nvPr>
        </p:nvSpPr>
        <p:spPr>
          <a:xfrm>
            <a:off x="22425660" y="18455247"/>
            <a:ext cx="9601200" cy="812800"/>
          </a:xfrm>
        </p:spPr>
        <p:txBody>
          <a:bodyPr/>
          <a:lstStyle/>
          <a:p>
            <a:r>
              <a:rPr lang="en-US" dirty="0" smtClean="0"/>
              <a:t>Prognosis</a:t>
            </a:r>
            <a:endParaRPr lang="en-US" dirty="0"/>
          </a:p>
        </p:txBody>
      </p:sp>
      <p:sp>
        <p:nvSpPr>
          <p:cNvPr id="22" name="Content Placeholder 21"/>
          <p:cNvSpPr>
            <a:spLocks noGrp="1"/>
          </p:cNvSpPr>
          <p:nvPr>
            <p:ph sz="quarter" idx="42"/>
          </p:nvPr>
        </p:nvSpPr>
        <p:spPr>
          <a:xfrm>
            <a:off x="22425660" y="19342215"/>
            <a:ext cx="9601200" cy="2336686"/>
          </a:xfrm>
        </p:spPr>
        <p:txBody>
          <a:bodyPr>
            <a:normAutofit/>
          </a:bodyPr>
          <a:lstStyle/>
          <a:p>
            <a:r>
              <a:rPr lang="en-US" dirty="0" err="1" smtClean="0"/>
              <a:t>Hypertrichosis</a:t>
            </a:r>
            <a:r>
              <a:rPr lang="en-US" dirty="0" smtClean="0"/>
              <a:t> prognosis is poor because even after treatment the hair will reappear and requires several treatments. The distribution hair starts at an early age and is rarely progressive. The prognosis is associated with conditions such as </a:t>
            </a:r>
            <a:r>
              <a:rPr lang="en-US" dirty="0" err="1" smtClean="0"/>
              <a:t>epilephsy</a:t>
            </a:r>
            <a:r>
              <a:rPr lang="en-US" dirty="0" smtClean="0"/>
              <a:t> and renal anomalies which are linked to hair disorders </a:t>
            </a:r>
            <a:r>
              <a:rPr lang="en-US" sz="2400" dirty="0"/>
              <a:t>(</a:t>
            </a:r>
            <a:r>
              <a:rPr lang="en-US" dirty="0" err="1"/>
              <a:t>Pavone</a:t>
            </a:r>
            <a:r>
              <a:rPr lang="en-US" sz="2400" dirty="0" smtClean="0"/>
              <a:t>, </a:t>
            </a:r>
            <a:r>
              <a:rPr lang="en-US" dirty="0"/>
              <a:t>2015</a:t>
            </a:r>
            <a:r>
              <a:rPr lang="en-US" sz="2400" dirty="0" smtClean="0"/>
              <a:t>)</a:t>
            </a:r>
            <a:r>
              <a:rPr lang="en-US" dirty="0" smtClean="0"/>
              <a:t>. </a:t>
            </a:r>
            <a:endParaRPr lang="en-US" dirty="0"/>
          </a:p>
        </p:txBody>
      </p:sp>
      <p:pic>
        <p:nvPicPr>
          <p:cNvPr id="53" name="Picture Placeholder 52"/>
          <p:cNvPicPr>
            <a:picLocks noGrp="1" noChangeAspect="1"/>
          </p:cNvPicPr>
          <p:nvPr>
            <p:ph type="pic" sz="quarter" idx="43"/>
          </p:nvPr>
        </p:nvPicPr>
        <p:blipFill>
          <a:blip r:embed="rId3" cstate="print">
            <a:extLst>
              <a:ext uri="{28A0092B-C50C-407E-A947-70E740481C1C}">
                <a14:useLocalDpi xmlns:a14="http://schemas.microsoft.com/office/drawing/2010/main" xmlns="" val="0"/>
              </a:ext>
            </a:extLst>
          </a:blip>
          <a:stretch>
            <a:fillRect/>
          </a:stretch>
        </p:blipFill>
        <p:spPr>
          <a:xfrm>
            <a:off x="26545208" y="0"/>
            <a:ext cx="4031009" cy="2561630"/>
          </a:xfrm>
        </p:spPr>
      </p:pic>
      <p:pic>
        <p:nvPicPr>
          <p:cNvPr id="35" name="Content Placeholder 34"/>
          <p:cNvPicPr>
            <a:picLocks noGrp="1" noChangeAspect="1"/>
          </p:cNvPicPr>
          <p:nvPr>
            <p:ph sz="quarter" idx="33"/>
          </p:nvPr>
        </p:nvPicPr>
        <p:blipFill>
          <a:blip r:embed="rId4">
            <a:extLst>
              <a:ext uri="{28A0092B-C50C-407E-A947-70E740481C1C}">
                <a14:useLocalDpi xmlns:a14="http://schemas.microsoft.com/office/drawing/2010/main" xmlns="" val="0"/>
              </a:ext>
            </a:extLst>
          </a:blip>
          <a:stretch>
            <a:fillRect/>
          </a:stretch>
        </p:blipFill>
        <p:spPr>
          <a:xfrm>
            <a:off x="22425660" y="11430000"/>
            <a:ext cx="4866659" cy="3761796"/>
          </a:xfrm>
        </p:spPr>
      </p:pic>
      <p:pic>
        <p:nvPicPr>
          <p:cNvPr id="41" name="Content Placeholder 40"/>
          <p:cNvPicPr>
            <a:picLocks noGrp="1" noChangeAspect="1"/>
          </p:cNvPicPr>
          <p:nvPr>
            <p:ph sz="quarter" idx="33"/>
          </p:nvPr>
        </p:nvPicPr>
        <p:blipFill>
          <a:blip r:embed="rId5" cstate="print">
            <a:extLst>
              <a:ext uri="{28A0092B-C50C-407E-A947-70E740481C1C}">
                <a14:useLocalDpi xmlns:a14="http://schemas.microsoft.com/office/drawing/2010/main" xmlns="" val="0"/>
              </a:ext>
            </a:extLst>
          </a:blip>
          <a:stretch>
            <a:fillRect/>
          </a:stretch>
        </p:blipFill>
        <p:spPr>
          <a:xfrm>
            <a:off x="868680" y="6913760"/>
            <a:ext cx="4946864" cy="3297909"/>
          </a:xfrm>
          <a:prstGeom prst="rect">
            <a:avLst/>
          </a:prstGeom>
          <a:noFill/>
          <a:ln>
            <a:noFill/>
          </a:ln>
        </p:spPr>
      </p:pic>
      <p:pic>
        <p:nvPicPr>
          <p:cNvPr id="47" name="Content Placeholder 46"/>
          <p:cNvPicPr>
            <a:picLocks noGrp="1" noChangeAspect="1"/>
          </p:cNvPicPr>
          <p:nvPr>
            <p:ph sz="quarter" idx="33"/>
          </p:nvPr>
        </p:nvPicPr>
        <p:blipFill>
          <a:blip r:embed="rId6">
            <a:extLst>
              <a:ext uri="{28A0092B-C50C-407E-A947-70E740481C1C}">
                <a14:useLocalDpi xmlns:a14="http://schemas.microsoft.com/office/drawing/2010/main" xmlns="" val="0"/>
              </a:ext>
            </a:extLst>
          </a:blip>
          <a:stretch>
            <a:fillRect/>
          </a:stretch>
        </p:blipFill>
        <p:spPr>
          <a:xfrm>
            <a:off x="13682149" y="8254647"/>
            <a:ext cx="5640920" cy="7276788"/>
          </a:xfrm>
        </p:spPr>
      </p:pic>
      <p:sp>
        <p:nvSpPr>
          <p:cNvPr id="36" name="Content Placeholder 19"/>
          <p:cNvSpPr>
            <a:spLocks noGrp="1"/>
          </p:cNvSpPr>
          <p:nvPr>
            <p:ph sz="quarter" idx="33"/>
          </p:nvPr>
        </p:nvSpPr>
        <p:spPr>
          <a:xfrm>
            <a:off x="11658600" y="15424785"/>
            <a:ext cx="9590811" cy="627638"/>
          </a:xfrm>
        </p:spPr>
        <p:txBody>
          <a:bodyPr>
            <a:normAutofit/>
          </a:bodyPr>
          <a:lstStyle/>
          <a:p>
            <a:pPr marL="0" indent="0" algn="ctr">
              <a:buNone/>
            </a:pPr>
            <a:r>
              <a:rPr lang="en-US" dirty="0" smtClean="0"/>
              <a:t>Image courtesy of U.S. National Library of Medicine</a:t>
            </a:r>
          </a:p>
        </p:txBody>
      </p:sp>
      <p:pic>
        <p:nvPicPr>
          <p:cNvPr id="39" name="Content Placeholder 38"/>
          <p:cNvPicPr>
            <a:picLocks noGrp="1" noChangeAspect="1"/>
          </p:cNvPicPr>
          <p:nvPr>
            <p:ph sz="quarter" idx="33"/>
          </p:nvPr>
        </p:nvPicPr>
        <p:blipFill>
          <a:blip r:embed="rId7">
            <a:extLst>
              <a:ext uri="{28A0092B-C50C-407E-A947-70E740481C1C}">
                <a14:useLocalDpi xmlns:a14="http://schemas.microsoft.com/office/drawing/2010/main" xmlns="" val="0"/>
              </a:ext>
            </a:extLst>
          </a:blip>
          <a:stretch>
            <a:fillRect/>
          </a:stretch>
        </p:blipFill>
        <p:spPr>
          <a:xfrm>
            <a:off x="2703436" y="10256225"/>
            <a:ext cx="6214699" cy="3629385"/>
          </a:xfrm>
        </p:spPr>
      </p:pic>
      <p:sp>
        <p:nvSpPr>
          <p:cNvPr id="40" name="Content Placeholder 19"/>
          <p:cNvSpPr>
            <a:spLocks noGrp="1"/>
          </p:cNvSpPr>
          <p:nvPr>
            <p:ph sz="quarter" idx="33"/>
          </p:nvPr>
        </p:nvSpPr>
        <p:spPr>
          <a:xfrm>
            <a:off x="5822108" y="6924647"/>
            <a:ext cx="4636342" cy="3203364"/>
          </a:xfrm>
        </p:spPr>
        <p:txBody>
          <a:bodyPr>
            <a:normAutofit/>
          </a:bodyPr>
          <a:lstStyle/>
          <a:p>
            <a:r>
              <a:rPr lang="en-US" dirty="0" smtClean="0"/>
              <a:t>(Photo Courtesy of </a:t>
            </a:r>
            <a:r>
              <a:rPr lang="en-US" dirty="0" err="1" smtClean="0"/>
              <a:t>HuffPost</a:t>
            </a:r>
            <a:r>
              <a:rPr lang="en-US" dirty="0"/>
              <a:t> </a:t>
            </a:r>
            <a:r>
              <a:rPr lang="en-US" dirty="0" smtClean="0"/>
              <a:t>2012)</a:t>
            </a:r>
            <a:endParaRPr lang="en-US" dirty="0"/>
          </a:p>
        </p:txBody>
      </p:sp>
      <p:sp>
        <p:nvSpPr>
          <p:cNvPr id="44" name="Content Placeholder 19"/>
          <p:cNvSpPr>
            <a:spLocks noGrp="1"/>
          </p:cNvSpPr>
          <p:nvPr>
            <p:ph sz="quarter" idx="33"/>
          </p:nvPr>
        </p:nvSpPr>
        <p:spPr>
          <a:xfrm>
            <a:off x="27292319" y="15469889"/>
            <a:ext cx="4279231" cy="2454534"/>
          </a:xfrm>
        </p:spPr>
        <p:txBody>
          <a:bodyPr/>
          <a:lstStyle/>
          <a:p>
            <a:r>
              <a:rPr lang="en-US" dirty="0" smtClean="0"/>
              <a:t>Hair removal by shaving. (Photo Courtesy of </a:t>
            </a:r>
            <a:r>
              <a:rPr lang="en-US" dirty="0" err="1" smtClean="0"/>
              <a:t>Ahmadenah</a:t>
            </a:r>
            <a:r>
              <a:rPr lang="en-US" dirty="0" smtClean="0"/>
              <a:t> News, 2009)</a:t>
            </a:r>
            <a:endParaRPr lang="en-US" dirty="0"/>
          </a:p>
        </p:txBody>
      </p:sp>
      <p:pic>
        <p:nvPicPr>
          <p:cNvPr id="46" name="Content Placeholder 45"/>
          <p:cNvPicPr>
            <a:picLocks noGrp="1" noChangeAspect="1"/>
          </p:cNvPicPr>
          <p:nvPr>
            <p:ph sz="quarter" idx="33"/>
          </p:nvPr>
        </p:nvPicPr>
        <p:blipFill>
          <a:blip r:embed="rId8">
            <a:extLst>
              <a:ext uri="{28A0092B-C50C-407E-A947-70E740481C1C}">
                <a14:useLocalDpi xmlns:a14="http://schemas.microsoft.com/office/drawing/2010/main" xmlns="" val="0"/>
              </a:ext>
            </a:extLst>
          </a:blip>
          <a:stretch>
            <a:fillRect/>
          </a:stretch>
        </p:blipFill>
        <p:spPr>
          <a:xfrm>
            <a:off x="22425660" y="15469889"/>
            <a:ext cx="4866659" cy="2877144"/>
          </a:xfrm>
        </p:spPr>
      </p:pic>
      <p:sp>
        <p:nvSpPr>
          <p:cNvPr id="51" name="Content Placeholder 19"/>
          <p:cNvSpPr>
            <a:spLocks noGrp="1"/>
          </p:cNvSpPr>
          <p:nvPr>
            <p:ph sz="quarter" idx="33"/>
          </p:nvPr>
        </p:nvSpPr>
        <p:spPr>
          <a:xfrm>
            <a:off x="868680" y="13793069"/>
            <a:ext cx="9589770" cy="747043"/>
          </a:xfrm>
        </p:spPr>
        <p:txBody>
          <a:bodyPr>
            <a:normAutofit/>
          </a:bodyPr>
          <a:lstStyle/>
          <a:p>
            <a:pPr algn="ctr"/>
            <a:r>
              <a:rPr lang="en-US" dirty="0" smtClean="0"/>
              <a:t>(Photo Courtesy of Mirror, 2012)</a:t>
            </a:r>
            <a:endParaRPr lang="en-US" dirty="0"/>
          </a:p>
        </p:txBody>
      </p:sp>
      <p:sp>
        <p:nvSpPr>
          <p:cNvPr id="52" name="Content Placeholder 19"/>
          <p:cNvSpPr>
            <a:spLocks noGrp="1"/>
          </p:cNvSpPr>
          <p:nvPr>
            <p:ph sz="quarter" idx="33"/>
          </p:nvPr>
        </p:nvSpPr>
        <p:spPr>
          <a:xfrm>
            <a:off x="27292319" y="11440032"/>
            <a:ext cx="4279230" cy="3787771"/>
          </a:xfrm>
        </p:spPr>
        <p:txBody>
          <a:bodyPr/>
          <a:lstStyle/>
          <a:p>
            <a:r>
              <a:rPr lang="en-US" dirty="0" smtClean="0"/>
              <a:t>Hair removal by laser surgery (Photo Courtesy of Universal Eye Center, 2017)</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Hypertrichosis</a:t>
            </a:r>
            <a:endParaRPr lang="en-US" dirty="0"/>
          </a:p>
        </p:txBody>
      </p:sp>
      <p:sp>
        <p:nvSpPr>
          <p:cNvPr id="3" name="Text Placeholder 2"/>
          <p:cNvSpPr>
            <a:spLocks noGrp="1"/>
          </p:cNvSpPr>
          <p:nvPr>
            <p:ph type="body" sz="quarter" idx="36"/>
          </p:nvPr>
        </p:nvSpPr>
        <p:spPr/>
        <p:txBody>
          <a:bodyPr/>
          <a:lstStyle/>
          <a:p>
            <a:r>
              <a:rPr lang="en-US" dirty="0" smtClean="0"/>
              <a:t>West Coast University</a:t>
            </a:r>
            <a:endParaRPr lang="en-US" dirty="0"/>
          </a:p>
        </p:txBody>
      </p:sp>
      <p:pic>
        <p:nvPicPr>
          <p:cNvPr id="6" name="Picture Placeholder 5"/>
          <p:cNvPicPr>
            <a:picLocks noGrp="1" noChangeAspect="1"/>
          </p:cNvPicPr>
          <p:nvPr>
            <p:ph type="pic" sz="quarter" idx="43"/>
          </p:nvPr>
        </p:nvPicPr>
        <p:blipFill>
          <a:blip r:embed="rId2" cstate="print">
            <a:extLst>
              <a:ext uri="{28A0092B-C50C-407E-A947-70E740481C1C}">
                <a14:useLocalDpi xmlns:a14="http://schemas.microsoft.com/office/drawing/2010/main" xmlns="" val="0"/>
              </a:ext>
            </a:extLst>
          </a:blip>
          <a:stretch>
            <a:fillRect/>
          </a:stretch>
        </p:blipFill>
        <p:spPr>
          <a:xfrm>
            <a:off x="26545208" y="0"/>
            <a:ext cx="4031009" cy="2561630"/>
          </a:xfrm>
        </p:spPr>
      </p:pic>
      <p:sp>
        <p:nvSpPr>
          <p:cNvPr id="27" name="TextBox 26"/>
          <p:cNvSpPr txBox="1"/>
          <p:nvPr/>
        </p:nvSpPr>
        <p:spPr>
          <a:xfrm>
            <a:off x="3695700" y="4876800"/>
            <a:ext cx="27279600" cy="12280285"/>
          </a:xfrm>
          <a:prstGeom prst="rect">
            <a:avLst/>
          </a:prstGeom>
          <a:noFill/>
        </p:spPr>
        <p:txBody>
          <a:bodyPr wrap="square" rtlCol="0">
            <a:spAutoFit/>
          </a:bodyPr>
          <a:lstStyle/>
          <a:p>
            <a:pPr marL="457200" marR="0" indent="-457200" algn="ctr">
              <a:lnSpc>
                <a:spcPct val="200000"/>
              </a:lnSpc>
              <a:spcBef>
                <a:spcPts val="0"/>
              </a:spcBef>
              <a:spcAft>
                <a:spcPts val="0"/>
              </a:spcAft>
            </a:pPr>
            <a:r>
              <a:rPr lang="en-US" sz="4400" dirty="0" smtClean="0"/>
              <a:t>References</a:t>
            </a:r>
          </a:p>
          <a:p>
            <a:pPr marL="457200" indent="-457200">
              <a:lnSpc>
                <a:spcPct val="200000"/>
              </a:lnSpc>
            </a:pPr>
            <a:r>
              <a:rPr lang="de-DE" sz="4400" dirty="0"/>
              <a:t>Bolognia, J., Jorizzo, J. L., &amp; Schaffer, J. V. (2012). </a:t>
            </a:r>
            <a:r>
              <a:rPr lang="de-DE" sz="4400" i="1" dirty="0"/>
              <a:t>Dermatology</a:t>
            </a:r>
            <a:r>
              <a:rPr lang="de-DE" sz="4400" dirty="0"/>
              <a:t>. Edinburgh: Elsevier/Saunders.</a:t>
            </a:r>
            <a:endParaRPr lang="en-US" sz="4400" dirty="0"/>
          </a:p>
          <a:p>
            <a:pPr marL="457200" indent="-457200">
              <a:lnSpc>
                <a:spcPct val="200000"/>
              </a:lnSpc>
            </a:pPr>
            <a:r>
              <a:rPr lang="en-US" sz="4400" dirty="0"/>
              <a:t>Kelly, E. B. (2016). </a:t>
            </a:r>
            <a:r>
              <a:rPr lang="en-US" sz="4400" i="1" dirty="0"/>
              <a:t>The 101 most unusual diseases and disorders</a:t>
            </a:r>
            <a:r>
              <a:rPr lang="en-US" sz="4400" dirty="0"/>
              <a:t>. Santa Barbara, California : Greenwood, an imprint of ABC-CLIO, LLC.</a:t>
            </a:r>
          </a:p>
          <a:p>
            <a:pPr marL="457200" indent="-457200">
              <a:lnSpc>
                <a:spcPct val="200000"/>
              </a:lnSpc>
            </a:pPr>
            <a:r>
              <a:rPr lang="en-US" sz="4400" dirty="0" err="1" smtClean="0"/>
              <a:t>Pavone</a:t>
            </a:r>
            <a:r>
              <a:rPr lang="en-US" sz="4400" dirty="0"/>
              <a:t>, P., </a:t>
            </a:r>
            <a:r>
              <a:rPr lang="en-US" sz="4400" dirty="0" err="1"/>
              <a:t>Praticò</a:t>
            </a:r>
            <a:r>
              <a:rPr lang="en-US" sz="4400" dirty="0"/>
              <a:t>, A. D., </a:t>
            </a:r>
            <a:r>
              <a:rPr lang="en-US" sz="4400" dirty="0" err="1"/>
              <a:t>Falsaperla</a:t>
            </a:r>
            <a:r>
              <a:rPr lang="en-US" sz="4400" dirty="0"/>
              <a:t>, R., </a:t>
            </a:r>
            <a:r>
              <a:rPr lang="en-US" sz="4400" dirty="0" err="1"/>
              <a:t>Ruggieri</a:t>
            </a:r>
            <a:r>
              <a:rPr lang="en-US" sz="4400" dirty="0"/>
              <a:t>, M., </a:t>
            </a:r>
            <a:r>
              <a:rPr lang="en-US" sz="4400" dirty="0" err="1"/>
              <a:t>Zollino</a:t>
            </a:r>
            <a:r>
              <a:rPr lang="en-US" sz="4400" dirty="0"/>
              <a:t>, M., </a:t>
            </a:r>
            <a:r>
              <a:rPr lang="en-US" sz="4400" dirty="0" err="1"/>
              <a:t>Corsello</a:t>
            </a:r>
            <a:r>
              <a:rPr lang="en-US" sz="4400" dirty="0"/>
              <a:t>, G., &amp; </a:t>
            </a:r>
            <a:r>
              <a:rPr lang="en-US" sz="4400" dirty="0" err="1"/>
              <a:t>Neri</a:t>
            </a:r>
            <a:r>
              <a:rPr lang="en-US" sz="4400" dirty="0"/>
              <a:t>, G. (2015). Congenital generalized </a:t>
            </a:r>
            <a:r>
              <a:rPr lang="en-US" sz="4400" dirty="0" err="1"/>
              <a:t>hypertrichosis</a:t>
            </a:r>
            <a:r>
              <a:rPr lang="en-US" sz="4400" dirty="0"/>
              <a:t>: the skin as a clue to complex malformation syndromes. </a:t>
            </a:r>
            <a:r>
              <a:rPr lang="en-US" sz="4400" i="1" dirty="0"/>
              <a:t>Italian Journal of Pediatrics</a:t>
            </a:r>
            <a:r>
              <a:rPr lang="en-US" sz="4400" dirty="0"/>
              <a:t>, </a:t>
            </a:r>
            <a:r>
              <a:rPr lang="en-US" sz="4400" i="1" dirty="0"/>
              <a:t>41</a:t>
            </a:r>
            <a:r>
              <a:rPr lang="en-US" sz="4400" dirty="0"/>
              <a:t>, 55. http://doi.org/10.1186/s13052-015-0161-3</a:t>
            </a:r>
          </a:p>
          <a:p>
            <a:pPr marL="457200" indent="-457200">
              <a:lnSpc>
                <a:spcPct val="200000"/>
              </a:lnSpc>
            </a:pPr>
            <a:r>
              <a:rPr lang="en-US" sz="4400" dirty="0" smtClean="0"/>
              <a:t>Roland, J. (2017, April 26). </a:t>
            </a:r>
            <a:r>
              <a:rPr lang="en-US" sz="4400" dirty="0" err="1" smtClean="0"/>
              <a:t>Hypertrichosis</a:t>
            </a:r>
            <a:r>
              <a:rPr lang="en-US" sz="4400" dirty="0" smtClean="0"/>
              <a:t> (Werewolf Syndrome). </a:t>
            </a:r>
            <a:r>
              <a:rPr lang="en-US" sz="4400" i="1" dirty="0" err="1" smtClean="0"/>
              <a:t>Healthline</a:t>
            </a:r>
            <a:r>
              <a:rPr lang="en-US" sz="4400" dirty="0" smtClean="0"/>
              <a:t>. Retrieved from http://www.healthline.com/health/hypertrichosis#overview1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f04001343">
  <a:themeElements>
    <a:clrScheme name="Custom 3">
      <a:dk1>
        <a:srgbClr val="7030A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thm15="http://schemas.microsoft.com/office/thememl/2012/main" xmlns="" name="Presentation2" id="{A3AC1795-03CA-4218-8E9C-394F2C72EB71}" vid="{9E91E023-53D0-48CE-AFD1-CE3DA49243D0}"/>
    </a:ext>
  </a:extLst>
</a:theme>
</file>

<file path=ppt/theme/theme2.xml><?xml version="1.0" encoding="utf-8"?>
<a:theme xmlns:a="http://schemas.openxmlformats.org/drawingml/2006/main" name="Office Theme">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tf04001343</Template>
  <TotalTime>0</TotalTime>
  <Words>729</Words>
  <Application>Microsoft Office PowerPoint</Application>
  <PresentationFormat>Custom</PresentationFormat>
  <Paragraphs>31</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tf04001343</vt:lpstr>
      <vt:lpstr>Hypertrichosis</vt:lpstr>
      <vt:lpstr>Hypertrichosis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2017-07-12T17:50:38Z</dcterms:created>
  <dcterms:modified xsi:type="dcterms:W3CDTF">2017-12-21T04:57:07Z</dcterms:modified>
</cp:coreProperties>
</file>