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8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51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01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57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96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79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78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9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31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9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83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76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2CED-2E21-4A4D-88F3-963868EE256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0829-2F0D-439F-92F3-D63A4420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68087" y="1066799"/>
            <a:ext cx="9241772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6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61087" y="1124915"/>
            <a:ext cx="9144002" cy="6894172"/>
          </a:xfrm>
        </p:spPr>
      </p:pic>
    </p:spTree>
    <p:extLst>
      <p:ext uri="{BB962C8B-B14F-4D97-AF65-F5344CB8AC3E}">
        <p14:creationId xmlns:p14="http://schemas.microsoft.com/office/powerpoint/2010/main" xmlns="" val="25728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7409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13228" y="1165628"/>
            <a:ext cx="8884456" cy="6858000"/>
          </a:xfrm>
        </p:spPr>
      </p:pic>
    </p:spTree>
    <p:extLst>
      <p:ext uri="{BB962C8B-B14F-4D97-AF65-F5344CB8AC3E}">
        <p14:creationId xmlns:p14="http://schemas.microsoft.com/office/powerpoint/2010/main" xmlns="" val="177357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43302" y="1143303"/>
            <a:ext cx="9143997" cy="6857397"/>
          </a:xfrm>
        </p:spPr>
      </p:pic>
    </p:spTree>
    <p:extLst>
      <p:ext uri="{BB962C8B-B14F-4D97-AF65-F5344CB8AC3E}">
        <p14:creationId xmlns:p14="http://schemas.microsoft.com/office/powerpoint/2010/main" xmlns="" val="175632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26368" y="1126366"/>
            <a:ext cx="9110734" cy="6858001"/>
          </a:xfrm>
        </p:spPr>
      </p:pic>
    </p:spTree>
    <p:extLst>
      <p:ext uri="{BB962C8B-B14F-4D97-AF65-F5344CB8AC3E}">
        <p14:creationId xmlns:p14="http://schemas.microsoft.com/office/powerpoint/2010/main" xmlns="" val="349005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47414" y="1047414"/>
            <a:ext cx="8952827" cy="6858000"/>
          </a:xfrm>
        </p:spPr>
      </p:pic>
    </p:spTree>
    <p:extLst>
      <p:ext uri="{BB962C8B-B14F-4D97-AF65-F5344CB8AC3E}">
        <p14:creationId xmlns:p14="http://schemas.microsoft.com/office/powerpoint/2010/main" xmlns="" val="331466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17104" y="1269504"/>
            <a:ext cx="8963422" cy="6729214"/>
          </a:xfrm>
        </p:spPr>
      </p:pic>
    </p:spTree>
    <p:extLst>
      <p:ext uri="{BB962C8B-B14F-4D97-AF65-F5344CB8AC3E}">
        <p14:creationId xmlns:p14="http://schemas.microsoft.com/office/powerpoint/2010/main" xmlns="" val="65039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29854" y="1282253"/>
            <a:ext cx="8896940" cy="6637235"/>
          </a:xfrm>
        </p:spPr>
      </p:pic>
    </p:spTree>
    <p:extLst>
      <p:ext uri="{BB962C8B-B14F-4D97-AF65-F5344CB8AC3E}">
        <p14:creationId xmlns:p14="http://schemas.microsoft.com/office/powerpoint/2010/main" xmlns="" val="332088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Automatic Data Processing,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Holt, Deartis (ES)</dc:creator>
  <cp:lastModifiedBy>Marl</cp:lastModifiedBy>
  <cp:revision>3</cp:revision>
  <dcterms:created xsi:type="dcterms:W3CDTF">2017-11-07T00:18:42Z</dcterms:created>
  <dcterms:modified xsi:type="dcterms:W3CDTF">2017-11-18T06:03:12Z</dcterms:modified>
</cp:coreProperties>
</file>