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3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3"/>
    <p:restoredTop sz="94599"/>
  </p:normalViewPr>
  <p:slideViewPr>
    <p:cSldViewPr snapToGrid="0" snapToObjects="1">
      <p:cViewPr varScale="1">
        <p:scale>
          <a:sx n="63" d="100"/>
          <a:sy n="63" d="100"/>
        </p:scale>
        <p:origin x="-126" y="-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C84053-B96F-FA42-80DC-574FE3BB9EC3}" type="datetimeFigureOut">
              <a:rPr lang="en-US" smtClean="0"/>
              <a:pPr/>
              <a:t>12/12/2017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FC2ABD-CE47-1941-8176-48CAE5035D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0974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60297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  <p:sldLayoutId id="2147483747" r:id="rId14"/>
    <p:sldLayoutId id="2147483748" r:id="rId15"/>
    <p:sldLayoutId id="214748374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0825" y="3588545"/>
            <a:ext cx="8904849" cy="1576122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80825" y="5164667"/>
            <a:ext cx="8425375" cy="1126283"/>
          </a:xfrm>
        </p:spPr>
        <p:txBody>
          <a:bodyPr>
            <a:noAutofit/>
          </a:bodyPr>
          <a:lstStyle/>
          <a:p>
            <a:endParaRPr lang="en-US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6370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8393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1816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624040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120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Wisp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By Dayana Gonzalez</dc:title>
  <dc:creator>Dayana Gonzalez</dc:creator>
  <cp:lastModifiedBy>Marlyne</cp:lastModifiedBy>
  <cp:revision>10</cp:revision>
  <dcterms:created xsi:type="dcterms:W3CDTF">2017-05-17T11:21:39Z</dcterms:created>
  <dcterms:modified xsi:type="dcterms:W3CDTF">2017-12-12T02:36:53Z</dcterms:modified>
</cp:coreProperties>
</file>