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8"/>
    <p:restoredTop sz="94664"/>
  </p:normalViewPr>
  <p:slideViewPr>
    <p:cSldViewPr snapToGrid="0" snapToObjects="1">
      <p:cViewPr varScale="1">
        <p:scale>
          <a:sx n="63" d="100"/>
          <a:sy n="63" d="100"/>
        </p:scale>
        <p:origin x="-108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F73D7-34F5-D548-B612-4F3549945BD4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0B503-80DC-2646-BA62-C8BF2B0B68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4208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99498-4D9D-46C8-8970-134402C224D2}" type="slidenum">
              <a:rPr lang="en-US">
                <a:latin typeface="TUOS Stephenson" charset="0"/>
                <a:ea typeface="ＭＳ Ｐゴシック" pitchFamily="84" charset="-128"/>
                <a:cs typeface="ＭＳ Ｐゴシック" pitchFamily="84" charset="-128"/>
              </a:rPr>
              <a:pPr/>
              <a:t>1</a:t>
            </a:fld>
            <a:endParaRPr lang="en-US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 smtClean="0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0910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DE00D3-0507-4F4B-A691-B2DC7D6B65F2}" type="slidenum">
              <a:rPr lang="en-US">
                <a:latin typeface="TUOS Stephenson" charset="0"/>
                <a:ea typeface="ＭＳ Ｐゴシック" pitchFamily="84" charset="-128"/>
                <a:cs typeface="ＭＳ Ｐゴシック" pitchFamily="84" charset="-128"/>
              </a:rPr>
              <a:pPr/>
              <a:t>2</a:t>
            </a:fld>
            <a:endParaRPr lang="en-US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 smtClean="0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70423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D49CA8-4E19-4E6F-844F-C9D851853719}" type="slidenum">
              <a:rPr lang="en-US">
                <a:latin typeface="TUOS Stephenson" charset="0"/>
                <a:ea typeface="ＭＳ Ｐゴシック" pitchFamily="84" charset="-128"/>
                <a:cs typeface="ＭＳ Ｐゴシック" pitchFamily="84" charset="-128"/>
              </a:rPr>
              <a:pPr/>
              <a:t>3</a:t>
            </a:fld>
            <a:endParaRPr lang="en-US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 smtClean="0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9174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Placeholder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2400">
              <a:latin typeface="TUOS Stephenson" charset="0"/>
              <a:ea typeface="ＭＳ Ｐゴシック" pitchFamily="84" charset="-128"/>
              <a:cs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167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9186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190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56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5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176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214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957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812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385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693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6181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DA21D-73DB-9F40-AB36-E7D758CD667C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8B3E5-55EA-0D43-A07B-7331446963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43575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>Epistemology, ontology and methodology</a:t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 smtClean="0"/>
              <a:t/>
            </a:r>
            <a:br>
              <a:rPr lang="en-GB" sz="4000" dirty="0" smtClean="0"/>
            </a:br>
            <a:endParaRPr lang="en-GB" sz="4000" dirty="0" smtClean="0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BE" dirty="0" smtClean="0"/>
          </a:p>
          <a:p>
            <a:pPr eaLnBrk="1" hangingPunct="1"/>
            <a:r>
              <a:rPr lang="nl-BE" dirty="0" smtClean="0"/>
              <a:t>The </a:t>
            </a:r>
            <a:r>
              <a:rPr lang="nl-BE" i="1" dirty="0" smtClean="0"/>
              <a:t>ontological question</a:t>
            </a:r>
            <a:r>
              <a:rPr lang="nl-BE" dirty="0" smtClean="0"/>
              <a:t>: “What is the nature of reality and therefore, what is there that can be known about it?”;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395268788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smtClean="0"/>
              <a:t>Epistemology, ontology and methodology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BE" dirty="0" smtClean="0"/>
          </a:p>
          <a:p>
            <a:pPr eaLnBrk="1" hangingPunct="1"/>
            <a:r>
              <a:rPr lang="nl-BE" dirty="0" smtClean="0"/>
              <a:t>the </a:t>
            </a:r>
            <a:r>
              <a:rPr lang="nl-BE" i="1" dirty="0" smtClean="0"/>
              <a:t>epistemological question</a:t>
            </a:r>
            <a:r>
              <a:rPr lang="nl-BE" dirty="0" smtClean="0"/>
              <a:t>: “What is the relationship between the knower (or would-be knower) and what can be known?”;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xmlns="" val="402845552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4000" smtClean="0"/>
              <a:t>Epistemology, ontology and methodology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nl-BE" smtClean="0"/>
          </a:p>
          <a:p>
            <a:pPr eaLnBrk="1" hangingPunct="1"/>
            <a:r>
              <a:rPr lang="nl-BE" smtClean="0"/>
              <a:t>the </a:t>
            </a:r>
            <a:r>
              <a:rPr lang="nl-BE" i="1" smtClean="0"/>
              <a:t>methodological question</a:t>
            </a:r>
            <a:r>
              <a:rPr lang="nl-BE" smtClean="0"/>
              <a:t>: “How can the inquirer go about finding out whatever he or she believes can be known about?” (Guba &amp; Lincoln, 1994),</a:t>
            </a:r>
            <a:endParaRPr lang="en-GB" smtClean="0"/>
          </a:p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xmlns="" val="2430914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09600" y="188913"/>
            <a:ext cx="8229600" cy="792162"/>
          </a:xfrm>
        </p:spPr>
        <p:txBody>
          <a:bodyPr/>
          <a:lstStyle/>
          <a:p>
            <a:r>
              <a:rPr lang="en-US" smtClean="0"/>
              <a:t>Key questions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08050"/>
            <a:ext cx="8229600" cy="51879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Epistemology – how do we know what we know about learning?</a:t>
            </a:r>
          </a:p>
          <a:p>
            <a:pPr>
              <a:defRPr/>
            </a:pPr>
            <a:r>
              <a:rPr lang="en-US" dirty="0" smtClean="0"/>
              <a:t>Ontology – what do learners experience?</a:t>
            </a:r>
          </a:p>
          <a:p>
            <a:pPr>
              <a:defRPr/>
            </a:pPr>
            <a:r>
              <a:rPr lang="en-US" dirty="0" smtClean="0"/>
              <a:t>Methodology - How do we research learning?</a:t>
            </a:r>
          </a:p>
          <a:p>
            <a:pPr marL="0" indent="0">
              <a:buFontTx/>
              <a:buNone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r>
              <a:rPr lang="en-US" dirty="0" smtClean="0"/>
              <a:t>How we see, experience and research the world will have huge implications on how we approach teaching, learning, pedagogy ….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© The University of Sheffield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547F14-F14B-47BA-A3E8-9DD97FCC0A3B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3821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149</Words>
  <Application>Microsoft Macintosh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  Epistemology, ontology and methodology   </vt:lpstr>
      <vt:lpstr>Epistemology, ontology and methodology</vt:lpstr>
      <vt:lpstr>Epistemology, ontology and methodology</vt:lpstr>
      <vt:lpstr>Key questions …</vt:lpstr>
    </vt:vector>
  </TitlesOfParts>
  <Company>The University of Sheffield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Notes/ Essay 2</dc:title>
  <dc:creator>Michalis Kontopodis</dc:creator>
  <cp:lastModifiedBy>Kyeni</cp:lastModifiedBy>
  <cp:revision>3</cp:revision>
  <dcterms:created xsi:type="dcterms:W3CDTF">2016-11-30T19:42:31Z</dcterms:created>
  <dcterms:modified xsi:type="dcterms:W3CDTF">2017-12-21T04:27:35Z</dcterms:modified>
</cp:coreProperties>
</file>