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60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3"/>
    <p:restoredTop sz="86457"/>
  </p:normalViewPr>
  <p:slideViewPr>
    <p:cSldViewPr snapToGrid="0" snapToObjects="1">
      <p:cViewPr>
        <p:scale>
          <a:sx n="80" d="100"/>
          <a:sy n="80" d="100"/>
        </p:scale>
        <p:origin x="-1734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F2A71-38A9-2B4A-80E3-918E9D5EBE7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4F523-5344-144D-9012-66999864F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5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Classroom Design Activity</a:t>
            </a:r>
          </a:p>
          <a:p>
            <a:pPr marL="0" indent="0">
              <a:buNone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your own classroom with this template. Slide 1 is your floor plan. You may copy items from Slides 2 and 3 and paste them onto this floor plan.</a:t>
            </a:r>
          </a:p>
          <a:p>
            <a:pPr marL="0" indent="0">
              <a:buNone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Arrange the items by dragging them to the desired position in the floor plan and rotating them appropriately. Then fine-tune their position by using the arrow keys.</a:t>
            </a:r>
          </a:p>
          <a:p>
            <a:pPr marL="0" indent="0">
              <a:buNone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You may also change the color of the walls. Select a wall (or multiple walls by holding down the Shift key while clicking on them), then edit the wall’s Shape Fill color in the application’s toolbar above.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4F523-5344-144D-9012-66999864F3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67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Classroom Items</a:t>
            </a:r>
          </a:p>
          <a:p>
            <a:pPr marL="0" indent="0" algn="l">
              <a:buNone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Copy items from this slide, and paste</a:t>
            </a:r>
            <a:r>
              <a:rPr lang="en-US" sz="1200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 them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onto the floor plan in Slide 1.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4F523-5344-144D-9012-66999864F3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9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Classroom Items</a:t>
            </a:r>
          </a:p>
          <a:p>
            <a:r>
              <a:rPr lang="en-US" dirty="0"/>
              <a:t>Copy-and-paste an item from these slides onto the floor plan in Slide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4F523-5344-144D-9012-66999864F3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Classroom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4F523-5344-144D-9012-66999864F3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35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3ED6CB-65B0-0B4A-B2E8-888B26FEB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C21AC08-A633-8D44-8BF0-E198AE5AC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92460B-64FC-4B46-9991-6D06CC0D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C89F56-16A3-6243-82C6-33F87365570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6182EA-836F-9445-88B1-9F2B9C46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D7853E-10B5-D34B-972F-531649AF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193145-769E-B749-8718-A989CF45C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4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8F728E19-7045-2345-A4DF-270A45050C32}"/>
              </a:ext>
            </a:extLst>
          </p:cNvPr>
          <p:cNvSpPr txBox="1">
            <a:spLocks/>
          </p:cNvSpPr>
          <p:nvPr userDrawn="1"/>
        </p:nvSpPr>
        <p:spPr>
          <a:xfrm>
            <a:off x="1538287" y="176992"/>
            <a:ext cx="9144000" cy="614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Example 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Room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Design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5FB8509-D84D-244A-9E06-5D4F806BF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13679" y="805913"/>
            <a:ext cx="9429028" cy="5746942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2436308-9777-B746-A6DE-15594FAB00AC}"/>
              </a:ext>
            </a:extLst>
          </p:cNvPr>
          <p:cNvSpPr txBox="1">
            <a:spLocks/>
          </p:cNvSpPr>
          <p:nvPr userDrawn="1"/>
        </p:nvSpPr>
        <p:spPr>
          <a:xfrm>
            <a:off x="3733032" y="6552855"/>
            <a:ext cx="7187166" cy="29256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1000 square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feet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~35 square foot per child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xmlns="" id="{64DAB8BE-399B-D54D-82F1-10D3BBAF4892}"/>
              </a:ext>
            </a:extLst>
          </p:cNvPr>
          <p:cNvSpPr/>
          <p:nvPr userDrawn="1"/>
        </p:nvSpPr>
        <p:spPr>
          <a:xfrm>
            <a:off x="1523231" y="6132829"/>
            <a:ext cx="9180576" cy="301752"/>
          </a:xfrm>
          <a:prstGeom prst="trapezoid">
            <a:avLst>
              <a:gd name="adj" fmla="val 10005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xmlns="" id="{78CACA68-8896-3C43-B8CF-D8699815AE03}"/>
              </a:ext>
            </a:extLst>
          </p:cNvPr>
          <p:cNvSpPr/>
          <p:nvPr userDrawn="1"/>
        </p:nvSpPr>
        <p:spPr>
          <a:xfrm rot="10800000">
            <a:off x="1522289" y="906606"/>
            <a:ext cx="9208008" cy="310896"/>
          </a:xfrm>
          <a:prstGeom prst="trapezoid">
            <a:avLst>
              <a:gd name="adj" fmla="val 10005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xmlns="" id="{863C313E-FCD3-7D4B-9DE0-4ADF0E1B277D}"/>
              </a:ext>
            </a:extLst>
          </p:cNvPr>
          <p:cNvSpPr/>
          <p:nvPr userDrawn="1"/>
        </p:nvSpPr>
        <p:spPr>
          <a:xfrm rot="5400000">
            <a:off x="-1071713" y="3524170"/>
            <a:ext cx="5486400" cy="301752"/>
          </a:xfrm>
          <a:prstGeom prst="trapezoid">
            <a:avLst>
              <a:gd name="adj" fmla="val 10005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xmlns="" id="{6D12020B-76B4-5B40-978C-898E8A9A319F}"/>
              </a:ext>
            </a:extLst>
          </p:cNvPr>
          <p:cNvSpPr/>
          <p:nvPr userDrawn="1"/>
        </p:nvSpPr>
        <p:spPr>
          <a:xfrm rot="16200000">
            <a:off x="7833727" y="3532340"/>
            <a:ext cx="5495544" cy="310896"/>
          </a:xfrm>
          <a:prstGeom prst="trapezoid">
            <a:avLst>
              <a:gd name="adj" fmla="val 10005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D848B62-F4D1-8645-8EB0-E3F8F67911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3425693">
            <a:off x="8602521" y="2033379"/>
            <a:ext cx="1240034" cy="39043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C06A0EB-CF74-1F44-8D0F-D36E8450458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4753592">
            <a:off x="9468833" y="1801658"/>
            <a:ext cx="396875" cy="3873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76A9B3AE-E74F-D64C-BB0A-69550560228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>
            <a:off x="2677214" y="6196469"/>
            <a:ext cx="889000" cy="1238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F1D943BC-B0E7-024D-904A-3A45F018E11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410250" y="1029133"/>
            <a:ext cx="609600" cy="196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9F85B334-589A-244D-B90E-7C672537A1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>
            <a:off x="4121003" y="6196469"/>
            <a:ext cx="889000" cy="1238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D62ECEAF-C068-4C47-985E-79974E4CADE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>
            <a:off x="5436456" y="6196469"/>
            <a:ext cx="889000" cy="1238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9FBB2BA5-A93D-EE4B-B128-7B651871A39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>
            <a:off x="9110098" y="6196469"/>
            <a:ext cx="889000" cy="12382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0D8BC3F2-A7AF-4F48-BC10-676ED002A6E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10131054" y="5086639"/>
            <a:ext cx="889000" cy="1238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C79F2646-3744-3C46-AF8D-4817F14A7B0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10131054" y="3739103"/>
            <a:ext cx="889000" cy="1238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FCEAE523-056C-4F41-9BE8-850B7FC4BDD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 rot="10800000">
            <a:off x="1822364" y="1215371"/>
            <a:ext cx="807658" cy="115733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DE630311-D2B7-DB45-9A8F-89DD1BECFCF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 rot="16200000">
            <a:off x="9835934" y="753408"/>
            <a:ext cx="231775" cy="9239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58FA590E-6C25-324B-860E-8CD6CB19BA3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5853686" y="748647"/>
            <a:ext cx="222250" cy="9239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A51218DD-ED16-8C47-A17A-F1B524DCF4A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 rot="5400000">
            <a:off x="8803990" y="747205"/>
            <a:ext cx="209550" cy="92392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E9D92D3E-1726-4C4F-9FD2-249FE75DC79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343779" y="1410381"/>
            <a:ext cx="231775" cy="92392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E10D56CB-D525-C143-88D0-3DEF01ED72A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 rot="16200000">
            <a:off x="8329883" y="5687681"/>
            <a:ext cx="209550" cy="9239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4C7936D9-6BB0-134A-9E83-4973798E2FC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4794907" y="748648"/>
            <a:ext cx="222250" cy="92392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2ED697CA-6357-ED4F-8776-B38314E43F8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 rot="16200000">
            <a:off x="3714359" y="753409"/>
            <a:ext cx="231775" cy="92392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8A52761-2C0A-1C42-BBE7-795C2DA2E23B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612740" y="1017206"/>
            <a:ext cx="600075" cy="1714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D5C24AA1-DE61-0A49-A23F-15E7C0A1E87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 rot="16200000">
            <a:off x="1400025" y="5237467"/>
            <a:ext cx="542925" cy="1651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C68994BC-3D13-1D40-B827-AF4BC078AE3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20700000">
            <a:off x="3267873" y="4796952"/>
            <a:ext cx="441325" cy="43815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8826DBAD-241C-6A47-AEED-7B6053A30DE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904636" y="4712878"/>
            <a:ext cx="368300" cy="37147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xmlns="" id="{2F10E16F-D49F-7B48-A48D-56F5CA44660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rot="20541816">
            <a:off x="1952762" y="5482899"/>
            <a:ext cx="368300" cy="37147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02A24791-3082-0048-83B6-2C1A4961E4A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17861183">
            <a:off x="2569709" y="4318693"/>
            <a:ext cx="441325" cy="43815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D2964F7C-54C8-6E46-8DBC-660DFA5FF13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3195351">
            <a:off x="2947048" y="5542602"/>
            <a:ext cx="441325" cy="43815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00090F78-215E-4E48-943E-0064E0C6EAA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938992" y="3946264"/>
            <a:ext cx="620649" cy="62750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8A4DE9A3-0A5C-464B-9DD8-868A4ED085D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rot="16200000">
            <a:off x="2004798" y="2331842"/>
            <a:ext cx="411480" cy="55206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4CF9A750-C4AF-C14B-85D7-2B199EFFF67B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 rot="16200000">
            <a:off x="1901320" y="3022996"/>
            <a:ext cx="325755" cy="38061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0ACB40BE-67E3-0441-A3AE-8F5B41690621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5400000">
            <a:off x="2406266" y="5743683"/>
            <a:ext cx="283972" cy="54152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D439523F-0D8D-514C-861E-CB9C2CF16BBA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2738709" y="1280774"/>
            <a:ext cx="284607" cy="19545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9DF6F6EF-C1A7-EB49-9C1C-2CAC572E6F03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 rot="5400000">
            <a:off x="4901948" y="4699518"/>
            <a:ext cx="596646" cy="43891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145915A4-BC87-084D-88D2-0A935929F6C0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 rot="5400000">
            <a:off x="5643249" y="5107957"/>
            <a:ext cx="579501" cy="42176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CE7A2B85-15C7-7B44-B162-11F5599C89CB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 rot="5400000">
            <a:off x="4105766" y="5090846"/>
            <a:ext cx="579501" cy="42176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xmlns="" id="{7D924FA8-BDCC-D94A-BEC1-6A76A43145AF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5400000">
            <a:off x="4523824" y="5743683"/>
            <a:ext cx="283972" cy="54152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xmlns="" id="{8B36FDB4-2E8C-574B-B18C-346317C19B59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5400000">
            <a:off x="5839276" y="5743683"/>
            <a:ext cx="283972" cy="54152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xmlns="" id="{908E3E90-2456-084D-8D80-3EC86880ECCF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 rot="2596923">
            <a:off x="6604980" y="4838610"/>
            <a:ext cx="236601" cy="45605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901BB775-A2D9-0F4B-9C28-5445F6A4F31A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 rot="4710031">
            <a:off x="7180683" y="4624629"/>
            <a:ext cx="236601" cy="456057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xmlns="" id="{D5FAB816-8FB7-7543-8C89-7F7783B23F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 rot="6392525">
            <a:off x="7814116" y="4800220"/>
            <a:ext cx="236601" cy="456057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1BA02855-D356-AA44-9C70-3B11E05D5B74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 rot="2010427">
            <a:off x="7237213" y="5230911"/>
            <a:ext cx="445770" cy="44577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xmlns="" id="{06A76BF0-FC29-AB47-A949-4AC84E96B548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10024076" y="2937157"/>
            <a:ext cx="445770" cy="44577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6D8AE659-609B-5749-B877-11CE6EF71E05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10024076" y="3407805"/>
            <a:ext cx="445770" cy="44577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xmlns="" id="{417D32C0-0169-E044-A310-275EEB2B8999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10024076" y="3891899"/>
            <a:ext cx="445770" cy="44577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F60CCC17-9A70-FA4D-B64B-8243ECFC8A8C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 rot="5400000">
            <a:off x="10068504" y="3004941"/>
            <a:ext cx="355600" cy="305816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AA9AE0A8-DD80-5849-A087-5BC2B607EC4D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 rot="5400000">
            <a:off x="10068504" y="3502483"/>
            <a:ext cx="355600" cy="305816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xmlns="" id="{D21F3748-FB35-0B40-B58C-2E0EC406A919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 rot="5400000">
            <a:off x="10068504" y="3986578"/>
            <a:ext cx="355600" cy="305816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97386DD5-1F1C-0046-90C2-A70EB22D3450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200000">
            <a:off x="9654865" y="2981088"/>
            <a:ext cx="292100" cy="35560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1E394CDF-2483-F64E-A169-E88694B24B28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470530">
            <a:off x="9654865" y="3465183"/>
            <a:ext cx="292100" cy="35560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EEEFDC82-F184-5F48-8123-1AF1E2B6C711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200000">
            <a:off x="9654865" y="3962725"/>
            <a:ext cx="292100" cy="35560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84CA8387-371A-7746-806B-1B95D9EE59DA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 rot="4432982">
            <a:off x="9818288" y="5480883"/>
            <a:ext cx="320294" cy="614172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82D7CEE3-6320-AA4D-86A9-3B99C092BC27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 rot="5400000">
            <a:off x="9818288" y="4929553"/>
            <a:ext cx="320294" cy="61417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xmlns="" id="{60BF7712-4B6C-AF4A-B933-4FA42760F278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 rot="5400000">
            <a:off x="8944229" y="4969894"/>
            <a:ext cx="320294" cy="614172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xmlns="" id="{55D3CA2B-3B9B-084C-B6AF-5CD267BA0DFB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 rot="5967126">
            <a:off x="8944229" y="5480882"/>
            <a:ext cx="320294" cy="614172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xmlns="" id="{E1A61761-4E3A-A04A-9D65-EFA6E90AE667}"/>
              </a:ext>
            </a:extLst>
          </p:cNvPr>
          <p:cNvPicPr>
            <a:picLocks noChangeAspect="1"/>
          </p:cNvPicPr>
          <p:nvPr userDrawn="1"/>
        </p:nvPicPr>
        <p:blipFill>
          <a:blip r:embed="rId28"/>
          <a:stretch>
            <a:fillRect/>
          </a:stretch>
        </p:blipFill>
        <p:spPr>
          <a:xfrm rot="10800000">
            <a:off x="6778856" y="5830160"/>
            <a:ext cx="539750" cy="377825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xmlns="" id="{AD2F81BA-2A03-944D-8215-740027E7E3FE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 rot="9000000">
            <a:off x="7691166" y="5819736"/>
            <a:ext cx="284607" cy="19545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xmlns="" id="{2D1DBBCC-4C00-344A-BE1E-667C93F3FC34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 rot="10800000">
            <a:off x="8102122" y="960454"/>
            <a:ext cx="260350" cy="101600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xmlns="" id="{78E21CCE-A30A-7F46-9835-A22EE43819C1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 rot="10800000">
            <a:off x="2965345" y="960454"/>
            <a:ext cx="260350" cy="10160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xmlns="" id="{E3C03152-3D4D-B64C-AF0F-6A4F038DC40C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 rot="5400000">
            <a:off x="1568504" y="5896956"/>
            <a:ext cx="260350" cy="101600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xmlns="" id="{31C5CBF5-3A90-594B-903E-041C1DA0105E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 rot="16200000">
            <a:off x="10456492" y="5896956"/>
            <a:ext cx="260350" cy="101600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xmlns="" id="{8ECC15BF-8C09-A24F-881B-5818B8FC7793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>
            <a:off x="6421981" y="6255175"/>
            <a:ext cx="260350" cy="10160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xmlns="" id="{AA6A6670-AA41-234A-8F84-BDF6C35F7A9D}"/>
              </a:ext>
            </a:extLst>
          </p:cNvPr>
          <p:cNvPicPr>
            <a:picLocks noChangeAspect="1"/>
          </p:cNvPicPr>
          <p:nvPr userDrawn="1"/>
        </p:nvPicPr>
        <p:blipFill>
          <a:blip r:embed="rId30"/>
          <a:stretch>
            <a:fillRect/>
          </a:stretch>
        </p:blipFill>
        <p:spPr>
          <a:xfrm>
            <a:off x="8149747" y="1114920"/>
            <a:ext cx="212725" cy="21272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50D36B99-8B68-B24B-A8A0-0BE7B86ED900}"/>
              </a:ext>
            </a:extLst>
          </p:cNvPr>
          <p:cNvPicPr>
            <a:picLocks noChangeAspect="1"/>
          </p:cNvPicPr>
          <p:nvPr userDrawn="1"/>
        </p:nvPicPr>
        <p:blipFill>
          <a:blip r:embed="rId30"/>
          <a:stretch>
            <a:fillRect/>
          </a:stretch>
        </p:blipFill>
        <p:spPr>
          <a:xfrm>
            <a:off x="3053312" y="1114920"/>
            <a:ext cx="212725" cy="21272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CE80C9D3-E505-144D-9FC5-CCBF92CF112E}"/>
              </a:ext>
            </a:extLst>
          </p:cNvPr>
          <p:cNvPicPr>
            <a:picLocks noChangeAspect="1"/>
          </p:cNvPicPr>
          <p:nvPr userDrawn="1"/>
        </p:nvPicPr>
        <p:blipFill>
          <a:blip r:embed="rId30"/>
          <a:stretch>
            <a:fillRect/>
          </a:stretch>
        </p:blipFill>
        <p:spPr>
          <a:xfrm>
            <a:off x="7410250" y="6115983"/>
            <a:ext cx="212725" cy="212725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DE479C5E-EEC4-4548-8C80-9070FA980E00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7276832" y="2432767"/>
            <a:ext cx="501650" cy="374650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xmlns="" id="{DF77AB21-9B5C-A949-996C-77991BAB63FC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7275720" y="1921778"/>
            <a:ext cx="501650" cy="37465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xmlns="" id="{378123C5-CF70-7247-8418-5C917348A52F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6899927" y="1921778"/>
            <a:ext cx="501650" cy="37465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0406053E-CBF7-F947-B648-B3489E090582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6899927" y="2432767"/>
            <a:ext cx="501650" cy="37465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xmlns="" id="{510E35EF-C9FA-904A-B348-F6CAB90E4993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200000">
            <a:off x="6580635" y="1906895"/>
            <a:ext cx="292100" cy="355600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xmlns="" id="{2AEB5F2E-40B7-FE43-9A1D-F41B34295E9E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5070644">
            <a:off x="6580635" y="2471671"/>
            <a:ext cx="292100" cy="35560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xmlns="" id="{68688436-876A-E540-A4B0-5399888D100B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837156">
            <a:off x="7790871" y="2458225"/>
            <a:ext cx="292100" cy="355600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xmlns="" id="{DF0EC987-C2A1-1042-BCAF-72A48F4D96DE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500000">
            <a:off x="7790870" y="1920342"/>
            <a:ext cx="292100" cy="355600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xmlns="" id="{A4C45D0D-7B3F-4842-8627-E47DFF0665C3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6281750" y="3817814"/>
            <a:ext cx="501650" cy="374650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xmlns="" id="{CF40FE35-BA9C-134A-BE2F-8D184D2CAC8F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6280638" y="3306825"/>
            <a:ext cx="501650" cy="37465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xmlns="" id="{8E6EB013-DE83-3247-B5EA-3272126A04F0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5904845" y="3306825"/>
            <a:ext cx="501650" cy="374650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xmlns="" id="{6CDABDDF-79B9-9E42-AAFC-A7FE194D829F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5904845" y="3817814"/>
            <a:ext cx="501650" cy="37465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xmlns="" id="{F4E878CD-EF66-2A4E-BD42-CA48147B0009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200000">
            <a:off x="5585553" y="3291942"/>
            <a:ext cx="292100" cy="35560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xmlns="" id="{F547FA25-3B44-3A49-B1AA-8B24A1D6330B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5070644">
            <a:off x="5585553" y="3856718"/>
            <a:ext cx="292100" cy="35560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xmlns="" id="{9D5B5DC1-9572-744A-BA02-5549278C605E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837156">
            <a:off x="6795789" y="3843272"/>
            <a:ext cx="292100" cy="35560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xmlns="" id="{F4DEFF80-D254-114B-9CFE-9B68DF339652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500000">
            <a:off x="6795788" y="3305389"/>
            <a:ext cx="292100" cy="35560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xmlns="" id="{AF6F041C-3E5F-AF45-8C25-24D7FAC1A812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5125303" y="2338637"/>
            <a:ext cx="501650" cy="374650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xmlns="" id="{22C49DF3-2D59-654E-9D5B-E5553D952871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5124191" y="1827648"/>
            <a:ext cx="501650" cy="37465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3C988042-733A-4D4E-9815-AFCCC87ED806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4748398" y="1827648"/>
            <a:ext cx="501650" cy="374650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xmlns="" id="{C0B8C35D-22BE-FB48-9B73-ED4327B2F1A9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4748398" y="2338637"/>
            <a:ext cx="501650" cy="374650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xmlns="" id="{4F8E5C23-D41A-F04E-BF1D-2375854D86FF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200000">
            <a:off x="4429106" y="1812765"/>
            <a:ext cx="292100" cy="355600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xmlns="" id="{132F4688-1A54-4048-ACAF-48ABF556887F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5070644">
            <a:off x="4429106" y="2377541"/>
            <a:ext cx="292100" cy="355600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xmlns="" id="{8F4D7780-22D2-3C4D-85BF-895D6BA6C86E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837156">
            <a:off x="5639342" y="2364095"/>
            <a:ext cx="292100" cy="35560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xmlns="" id="{36D2345A-41C6-5240-B45A-368822B58F67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500000">
            <a:off x="5639341" y="1826212"/>
            <a:ext cx="292100" cy="355600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xmlns="" id="{41046D50-D0DD-684C-B945-1ACB7F330744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3968856" y="3790920"/>
            <a:ext cx="501650" cy="374650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xmlns="" id="{F6701263-02FD-D84F-8E17-E540519FB0EF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3967744" y="3279931"/>
            <a:ext cx="501650" cy="374650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xmlns="" id="{55E1BA6A-76DE-CA47-9708-B4839C066992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3591951" y="3279931"/>
            <a:ext cx="501650" cy="374650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xmlns="" id="{AC7F64DB-4F04-644F-B79F-81B469F68968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3591951" y="3790920"/>
            <a:ext cx="501650" cy="374650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xmlns="" id="{5EC95CE5-8E6E-4447-B2E8-144E2F99A540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200000">
            <a:off x="3272659" y="3265048"/>
            <a:ext cx="292100" cy="35560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xmlns="" id="{8813EA5B-1C2F-BF4E-9EAC-769F49CABDF2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5070644">
            <a:off x="3272659" y="3829824"/>
            <a:ext cx="292100" cy="355600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xmlns="" id="{6B81C7CE-8F0A-3545-880D-F748AAD25B5C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837156">
            <a:off x="4482895" y="3816378"/>
            <a:ext cx="292100" cy="355600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xmlns="" id="{2B00B4E0-F656-1942-B907-2257BDE27C39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500000">
            <a:off x="4482894" y="3278495"/>
            <a:ext cx="292100" cy="355600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xmlns="" id="{8BC378E7-04CF-BA4A-B46D-00B4A9935097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8419833" y="4019520"/>
            <a:ext cx="501650" cy="374650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xmlns="" id="{FF632021-A09D-474C-82BD-306ED2696866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16200000">
            <a:off x="8418721" y="3508531"/>
            <a:ext cx="501650" cy="374650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xmlns="" id="{947A3F0B-06AA-BC4D-BB44-AF81B60C5CB5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8042928" y="3508531"/>
            <a:ext cx="501650" cy="374650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xmlns="" id="{2AB689DC-14C2-B443-98CD-F0E98DE7ED13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 rot="5400000">
            <a:off x="8042928" y="4019520"/>
            <a:ext cx="501650" cy="374650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xmlns="" id="{33394ABF-11CA-8143-AF97-8A80A393363B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6200000">
            <a:off x="7723636" y="3493648"/>
            <a:ext cx="292100" cy="355600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xmlns="" id="{DA15F800-03F2-8B4A-ABE6-D97AD7D3DCDC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5070644">
            <a:off x="7723636" y="4058424"/>
            <a:ext cx="292100" cy="355600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xmlns="" id="{EF0F8DF1-530D-EF43-AB01-3FD05BA3BE0C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837156">
            <a:off x="8933872" y="4044978"/>
            <a:ext cx="292100" cy="355600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xmlns="" id="{644D1FF6-C8B1-5146-B9E6-0FC056B37698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4500000">
            <a:off x="8933871" y="3507095"/>
            <a:ext cx="292100" cy="35560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xmlns="" id="{4857D260-2119-D241-9951-202A588B5ECE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 rot="18900000">
            <a:off x="3212469" y="2262972"/>
            <a:ext cx="716661" cy="432054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xmlns="" id="{8A92EF32-4082-B340-8AC9-8D6F75427068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10024076" y="4375993"/>
            <a:ext cx="445770" cy="44577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xmlns="" id="{57C88011-5974-A649-8973-0D5072BB7D88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 rot="5400000">
            <a:off x="10068504" y="4470672"/>
            <a:ext cx="355600" cy="305816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xmlns="" id="{15E4C55A-FBC3-914C-B5F6-B6FED00D61A9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5436386">
            <a:off x="9654865" y="4446819"/>
            <a:ext cx="292100" cy="355600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xmlns="" id="{6A912AC9-F70A-A94B-B695-2277C9635189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10015112" y="2376866"/>
            <a:ext cx="445770" cy="445770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xmlns="" id="{9A9C1A6F-91EC-D449-89A5-9AB5C875969C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18794636">
            <a:off x="8893247" y="2247048"/>
            <a:ext cx="283972" cy="541528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xmlns="" id="{C7019CFE-A45A-7D43-8C9A-F6E59795E5DD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5713908">
            <a:off x="8505377" y="2323575"/>
            <a:ext cx="292100" cy="355600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xmlns="" id="{BE071060-C91E-C046-B906-49C1541C3259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11537803">
            <a:off x="8868446" y="2713540"/>
            <a:ext cx="292100" cy="355600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xmlns="" id="{4410800F-44F2-4848-BA86-3D5D1EA925A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5400000">
            <a:off x="3891812" y="5743683"/>
            <a:ext cx="283972" cy="541528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xmlns="" id="{04F12F44-83C9-3D43-AA2B-3FA6A2BCA282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5400000">
            <a:off x="5234159" y="5743683"/>
            <a:ext cx="283972" cy="541528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xmlns="" id="{DF519052-BD57-1346-A3C2-799185991D77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10800000">
            <a:off x="1774062" y="3483917"/>
            <a:ext cx="283972" cy="541528"/>
          </a:xfrm>
          <a:prstGeom prst="rect">
            <a:avLst/>
          </a:prstGeom>
        </p:spPr>
      </p:pic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67510827-C48D-6E44-952E-22937159E068}"/>
              </a:ext>
            </a:extLst>
          </p:cNvPr>
          <p:cNvSpPr txBox="1"/>
          <p:nvPr userDrawn="1"/>
        </p:nvSpPr>
        <p:spPr>
          <a:xfrm>
            <a:off x="6532037" y="5347591"/>
            <a:ext cx="519694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Art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B9F6DC9E-6227-C941-B831-E6EA07FD1A14}"/>
              </a:ext>
            </a:extLst>
          </p:cNvPr>
          <p:cNvSpPr txBox="1"/>
          <p:nvPr userDrawn="1"/>
        </p:nvSpPr>
        <p:spPr>
          <a:xfrm>
            <a:off x="1962799" y="3426421"/>
            <a:ext cx="1650003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Dramatic Play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A9326FD8-2F5E-9E41-AC30-6A167ACFE4B5}"/>
              </a:ext>
            </a:extLst>
          </p:cNvPr>
          <p:cNvSpPr txBox="1"/>
          <p:nvPr userDrawn="1"/>
        </p:nvSpPr>
        <p:spPr>
          <a:xfrm>
            <a:off x="9232001" y="4131958"/>
            <a:ext cx="1012650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n w="3175">
                  <a:noFill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Literacy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xmlns="" id="{A384B3B0-560B-E24F-AE65-29C1E92A3160}"/>
              </a:ext>
            </a:extLst>
          </p:cNvPr>
          <p:cNvSpPr txBox="1"/>
          <p:nvPr userDrawn="1"/>
        </p:nvSpPr>
        <p:spPr>
          <a:xfrm>
            <a:off x="7994435" y="5607218"/>
            <a:ext cx="920765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Library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xmlns="" id="{A8A1F2EA-E0FD-5A46-B4FD-6D3881631A17}"/>
              </a:ext>
            </a:extLst>
          </p:cNvPr>
          <p:cNvSpPr txBox="1"/>
          <p:nvPr userDrawn="1"/>
        </p:nvSpPr>
        <p:spPr>
          <a:xfrm>
            <a:off x="4105344" y="5462827"/>
            <a:ext cx="2105576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Construction Play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xmlns="" id="{F1546BBD-3227-9044-88F8-017A434E3253}"/>
              </a:ext>
            </a:extLst>
          </p:cNvPr>
          <p:cNvSpPr txBox="1"/>
          <p:nvPr userDrawn="1"/>
        </p:nvSpPr>
        <p:spPr>
          <a:xfrm>
            <a:off x="2075185" y="5043430"/>
            <a:ext cx="1361591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Social Area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xmlns="" id="{AD0C092F-4BF9-F14A-A9EC-8C093B4E61C7}"/>
              </a:ext>
            </a:extLst>
          </p:cNvPr>
          <p:cNvSpPr txBox="1"/>
          <p:nvPr userDrawn="1"/>
        </p:nvSpPr>
        <p:spPr>
          <a:xfrm>
            <a:off x="4879367" y="1337835"/>
            <a:ext cx="991297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Storage</a:t>
            </a:r>
          </a:p>
        </p:txBody>
      </p:sp>
    </p:spTree>
    <p:extLst>
      <p:ext uri="{BB962C8B-B14F-4D97-AF65-F5344CB8AC3E}">
        <p14:creationId xmlns:p14="http://schemas.microsoft.com/office/powerpoint/2010/main" val="3490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4812A5D2-E179-9A4F-87DA-4FB2B97C3FE6}"/>
              </a:ext>
            </a:extLst>
          </p:cNvPr>
          <p:cNvSpPr txBox="1">
            <a:spLocks/>
          </p:cNvSpPr>
          <p:nvPr userDrawn="1"/>
        </p:nvSpPr>
        <p:spPr>
          <a:xfrm>
            <a:off x="1538287" y="176992"/>
            <a:ext cx="9144000" cy="614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Classroom Items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2CD95CEE-2FE7-3646-AA43-9F311D9CED12}"/>
              </a:ext>
            </a:extLst>
          </p:cNvPr>
          <p:cNvSpPr txBox="1">
            <a:spLocks/>
          </p:cNvSpPr>
          <p:nvPr userDrawn="1"/>
        </p:nvSpPr>
        <p:spPr>
          <a:xfrm>
            <a:off x="2173185" y="605825"/>
            <a:ext cx="7790212" cy="87971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Copy items from this slide, and paste</a:t>
            </a:r>
            <a:r>
              <a:rPr lang="en-US" sz="1600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 them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onto the floor plan in Slide 1.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758E6CBD-2DD8-2E4A-9C68-BA9E55B29C4A}"/>
              </a:ext>
            </a:extLst>
          </p:cNvPr>
          <p:cNvCxnSpPr/>
          <p:nvPr userDrawn="1"/>
        </p:nvCxnSpPr>
        <p:spPr>
          <a:xfrm>
            <a:off x="495945" y="2930089"/>
            <a:ext cx="1124782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353AE02-EC89-2544-B04A-1C6B11E14312}"/>
              </a:ext>
            </a:extLst>
          </p:cNvPr>
          <p:cNvCxnSpPr/>
          <p:nvPr userDrawn="1"/>
        </p:nvCxnSpPr>
        <p:spPr>
          <a:xfrm>
            <a:off x="495945" y="4789886"/>
            <a:ext cx="1124782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0B2C2A58-EAB1-074E-9B96-52555C4C7FBA}"/>
              </a:ext>
            </a:extLst>
          </p:cNvPr>
          <p:cNvCxnSpPr/>
          <p:nvPr userDrawn="1"/>
        </p:nvCxnSpPr>
        <p:spPr>
          <a:xfrm>
            <a:off x="495945" y="1101288"/>
            <a:ext cx="1124782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13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B83DAA04-5A06-AA46-8A7A-3EF2C527B33B}"/>
              </a:ext>
            </a:extLst>
          </p:cNvPr>
          <p:cNvSpPr txBox="1">
            <a:spLocks/>
          </p:cNvSpPr>
          <p:nvPr userDrawn="1"/>
        </p:nvSpPr>
        <p:spPr>
          <a:xfrm>
            <a:off x="1538287" y="176992"/>
            <a:ext cx="9144000" cy="614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Room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Design Activity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D789FD57-EE33-D742-A765-1AD52B093E0D}"/>
              </a:ext>
            </a:extLst>
          </p:cNvPr>
          <p:cNvSpPr txBox="1">
            <a:spLocks/>
          </p:cNvSpPr>
          <p:nvPr userDrawn="1"/>
        </p:nvSpPr>
        <p:spPr>
          <a:xfrm>
            <a:off x="114782" y="805913"/>
            <a:ext cx="2310565" cy="574694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your own classroom with this template. Slide 1 is your floor plan. You may copy items from Slides 2 and 3 and paste them onto this floor plan.</a:t>
            </a:r>
          </a:p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Arrange the items by dragging them to the desired position in the floor plan and rotating them appropriately. Then fine-tune their position with the arrow keys.</a:t>
            </a:r>
          </a:p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You may also change wall colors. Select a wall (or multiple walls by holding down the Shift key while clicking on them), then edit the wall’s Shape Fill color in the application’s toolbar above.</a:t>
            </a:r>
          </a:p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 is an example design on Slide</a:t>
            </a:r>
            <a:r>
              <a:rPr lang="en-US" sz="1600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 4.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707AAFB-FA86-B647-AC4A-AE8BC13CB4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02838" y="805913"/>
            <a:ext cx="9429028" cy="5746942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177DAC2A-DB33-0940-8B42-FAB5534861FA}"/>
              </a:ext>
            </a:extLst>
          </p:cNvPr>
          <p:cNvSpPr txBox="1">
            <a:spLocks/>
          </p:cNvSpPr>
          <p:nvPr userDrawn="1"/>
        </p:nvSpPr>
        <p:spPr>
          <a:xfrm>
            <a:off x="4822191" y="6552855"/>
            <a:ext cx="7187166" cy="29256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1000 square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feet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~35 square foot per child</a:t>
            </a:r>
          </a:p>
        </p:txBody>
      </p:sp>
    </p:spTree>
    <p:extLst>
      <p:ext uri="{BB962C8B-B14F-4D97-AF65-F5344CB8AC3E}">
        <p14:creationId xmlns:p14="http://schemas.microsoft.com/office/powerpoint/2010/main" val="799729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6CC9340-184E-8641-983F-9D2A2E2372B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5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8.png"/><Relationship Id="rId18" Type="http://schemas.openxmlformats.org/officeDocument/2006/relationships/image" Target="../media/image17.png"/><Relationship Id="rId26" Type="http://schemas.openxmlformats.org/officeDocument/2006/relationships/image" Target="../media/image36.png"/><Relationship Id="rId3" Type="http://schemas.openxmlformats.org/officeDocument/2006/relationships/image" Target="../media/image29.png"/><Relationship Id="rId21" Type="http://schemas.openxmlformats.org/officeDocument/2006/relationships/image" Target="../media/image13.png"/><Relationship Id="rId7" Type="http://schemas.openxmlformats.org/officeDocument/2006/relationships/image" Target="../media/image27.png"/><Relationship Id="rId12" Type="http://schemas.openxmlformats.org/officeDocument/2006/relationships/image" Target="../media/image7.png"/><Relationship Id="rId17" Type="http://schemas.openxmlformats.org/officeDocument/2006/relationships/image" Target="../media/image32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24" Type="http://schemas.openxmlformats.org/officeDocument/2006/relationships/image" Target="../media/image35.png"/><Relationship Id="rId5" Type="http://schemas.openxmlformats.org/officeDocument/2006/relationships/image" Target="../media/image4.png"/><Relationship Id="rId15" Type="http://schemas.openxmlformats.org/officeDocument/2006/relationships/image" Target="../media/image8.png"/><Relationship Id="rId23" Type="http://schemas.openxmlformats.org/officeDocument/2006/relationships/image" Target="../media/image34.png"/><Relationship Id="rId28" Type="http://schemas.openxmlformats.org/officeDocument/2006/relationships/image" Target="../media/image3.png"/><Relationship Id="rId10" Type="http://schemas.openxmlformats.org/officeDocument/2006/relationships/image" Target="../media/image10.png"/><Relationship Id="rId19" Type="http://schemas.openxmlformats.org/officeDocument/2006/relationships/image" Target="../media/image2.png"/><Relationship Id="rId4" Type="http://schemas.openxmlformats.org/officeDocument/2006/relationships/image" Target="../media/image28.png"/><Relationship Id="rId9" Type="http://schemas.openxmlformats.org/officeDocument/2006/relationships/image" Target="../media/image30.png"/><Relationship Id="rId14" Type="http://schemas.openxmlformats.org/officeDocument/2006/relationships/image" Target="../media/image23.png"/><Relationship Id="rId22" Type="http://schemas.openxmlformats.org/officeDocument/2006/relationships/image" Target="../media/image33.png"/><Relationship Id="rId27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2.png"/><Relationship Id="rId3" Type="http://schemas.openxmlformats.org/officeDocument/2006/relationships/image" Target="../media/image38.png"/><Relationship Id="rId7" Type="http://schemas.openxmlformats.org/officeDocument/2006/relationships/image" Target="../media/image19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11" Type="http://schemas.openxmlformats.org/officeDocument/2006/relationships/image" Target="../media/image24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39.png"/><Relationship Id="rId9" Type="http://schemas.openxmlformats.org/officeDocument/2006/relationships/image" Target="../media/image21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xmlns="" id="{79A0AFD9-1FB4-634A-89FE-995413754E26}"/>
              </a:ext>
            </a:extLst>
          </p:cNvPr>
          <p:cNvSpPr/>
          <p:nvPr/>
        </p:nvSpPr>
        <p:spPr>
          <a:xfrm>
            <a:off x="2612390" y="6132829"/>
            <a:ext cx="9180576" cy="301752"/>
          </a:xfrm>
          <a:prstGeom prst="trapezoid">
            <a:avLst>
              <a:gd name="adj" fmla="val 10005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xmlns="" id="{B3A8C38C-49B4-2C41-ACBE-7C9BC9AB0456}"/>
              </a:ext>
            </a:extLst>
          </p:cNvPr>
          <p:cNvSpPr/>
          <p:nvPr/>
        </p:nvSpPr>
        <p:spPr>
          <a:xfrm rot="10800000">
            <a:off x="2611448" y="906606"/>
            <a:ext cx="9208008" cy="310896"/>
          </a:xfrm>
          <a:prstGeom prst="trapezoid">
            <a:avLst>
              <a:gd name="adj" fmla="val 10005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xmlns="" id="{B9B9E473-D36E-CA4E-9023-24E961069E81}"/>
              </a:ext>
            </a:extLst>
          </p:cNvPr>
          <p:cNvSpPr/>
          <p:nvPr/>
        </p:nvSpPr>
        <p:spPr>
          <a:xfrm rot="5400000">
            <a:off x="17446" y="3524170"/>
            <a:ext cx="5486400" cy="301752"/>
          </a:xfrm>
          <a:prstGeom prst="trapezoid">
            <a:avLst>
              <a:gd name="adj" fmla="val 10005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xmlns="" id="{0CBAA631-4AF9-7D4B-A6F8-A63726CBD07D}"/>
              </a:ext>
            </a:extLst>
          </p:cNvPr>
          <p:cNvSpPr/>
          <p:nvPr/>
        </p:nvSpPr>
        <p:spPr>
          <a:xfrm rot="16200000">
            <a:off x="8922886" y="3532340"/>
            <a:ext cx="5495544" cy="310896"/>
          </a:xfrm>
          <a:prstGeom prst="trapezoid">
            <a:avLst>
              <a:gd name="adj" fmla="val 10005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EA5FF1E-BD4E-6141-B29A-609D3FBBFFF7}"/>
              </a:ext>
            </a:extLst>
          </p:cNvPr>
          <p:cNvSpPr txBox="1"/>
          <p:nvPr/>
        </p:nvSpPr>
        <p:spPr>
          <a:xfrm>
            <a:off x="449451" y="1115876"/>
            <a:ext cx="1063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STRUCTURE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0F216D6-2823-F84E-B4BA-9556525682E6}"/>
              </a:ext>
            </a:extLst>
          </p:cNvPr>
          <p:cNvSpPr txBox="1"/>
          <p:nvPr/>
        </p:nvSpPr>
        <p:spPr>
          <a:xfrm>
            <a:off x="449451" y="2960175"/>
            <a:ext cx="1215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FURNISHINGS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EB0A697-82F6-2047-91DC-F68AD508A2EE}"/>
              </a:ext>
            </a:extLst>
          </p:cNvPr>
          <p:cNvSpPr txBox="1"/>
          <p:nvPr/>
        </p:nvSpPr>
        <p:spPr>
          <a:xfrm>
            <a:off x="449451" y="4819972"/>
            <a:ext cx="819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SEATING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E3B78C7-6452-1F49-9F02-AD5A72CCC426}"/>
              </a:ext>
            </a:extLst>
          </p:cNvPr>
          <p:cNvSpPr txBox="1"/>
          <p:nvPr/>
        </p:nvSpPr>
        <p:spPr>
          <a:xfrm>
            <a:off x="516571" y="3968768"/>
            <a:ext cx="623953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Mirror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04A9B21-B945-E043-9AF7-B423FBE38C16}"/>
              </a:ext>
            </a:extLst>
          </p:cNvPr>
          <p:cNvSpPr txBox="1"/>
          <p:nvPr/>
        </p:nvSpPr>
        <p:spPr>
          <a:xfrm>
            <a:off x="1343637" y="3968768"/>
            <a:ext cx="738985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Bulletin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E448D40-8867-6A41-98E1-B3AF5116CD52}"/>
              </a:ext>
            </a:extLst>
          </p:cNvPr>
          <p:cNvSpPr txBox="1"/>
          <p:nvPr/>
        </p:nvSpPr>
        <p:spPr>
          <a:xfrm>
            <a:off x="2326375" y="3995662"/>
            <a:ext cx="752898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Student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desk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1ECB893-C851-614F-A2B3-8566632489D1}"/>
              </a:ext>
            </a:extLst>
          </p:cNvPr>
          <p:cNvSpPr txBox="1"/>
          <p:nvPr/>
        </p:nvSpPr>
        <p:spPr>
          <a:xfrm>
            <a:off x="3445245" y="3995662"/>
            <a:ext cx="886075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Teacher’s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desk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C30E2B7-B2E9-0A44-9713-BC39342C54CE}"/>
              </a:ext>
            </a:extLst>
          </p:cNvPr>
          <p:cNvSpPr txBox="1"/>
          <p:nvPr/>
        </p:nvSpPr>
        <p:spPr>
          <a:xfrm>
            <a:off x="4696395" y="3995662"/>
            <a:ext cx="664284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Square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table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0DA8D53A-1440-6742-A003-40C26B588279}"/>
              </a:ext>
            </a:extLst>
          </p:cNvPr>
          <p:cNvSpPr txBox="1"/>
          <p:nvPr/>
        </p:nvSpPr>
        <p:spPr>
          <a:xfrm>
            <a:off x="5604731" y="3995662"/>
            <a:ext cx="940899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Half circle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table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3DF9286-FD38-3D43-AE1A-D5D420156AE6}"/>
              </a:ext>
            </a:extLst>
          </p:cNvPr>
          <p:cNvSpPr txBox="1"/>
          <p:nvPr/>
        </p:nvSpPr>
        <p:spPr>
          <a:xfrm>
            <a:off x="6830023" y="4107422"/>
            <a:ext cx="880049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Changing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table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DA3E485-22BB-B846-AE1E-1DB6233D7C94}"/>
              </a:ext>
            </a:extLst>
          </p:cNvPr>
          <p:cNvSpPr txBox="1"/>
          <p:nvPr/>
        </p:nvSpPr>
        <p:spPr>
          <a:xfrm>
            <a:off x="7994465" y="4005822"/>
            <a:ext cx="469680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Step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stool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563F0B13-54AD-1646-8A5A-D310960736D2}"/>
              </a:ext>
            </a:extLst>
          </p:cNvPr>
          <p:cNvSpPr txBox="1"/>
          <p:nvPr/>
        </p:nvSpPr>
        <p:spPr>
          <a:xfrm>
            <a:off x="8748538" y="4198862"/>
            <a:ext cx="722762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Storage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cabinet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F0D1E9E-37AA-1946-9921-29524898CC0F}"/>
              </a:ext>
            </a:extLst>
          </p:cNvPr>
          <p:cNvSpPr txBox="1"/>
          <p:nvPr/>
        </p:nvSpPr>
        <p:spPr>
          <a:xfrm>
            <a:off x="481764" y="5982147"/>
            <a:ext cx="886075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Teacher’s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858472B-DBBE-DB4A-8EC5-08A92778D9B2}"/>
              </a:ext>
            </a:extLst>
          </p:cNvPr>
          <p:cNvSpPr txBox="1"/>
          <p:nvPr/>
        </p:nvSpPr>
        <p:spPr>
          <a:xfrm>
            <a:off x="1728382" y="5982147"/>
            <a:ext cx="717439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Toddler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54CCD1F-D8A1-8E48-862F-5068704BBF7F}"/>
              </a:ext>
            </a:extLst>
          </p:cNvPr>
          <p:cNvSpPr txBox="1"/>
          <p:nvPr/>
        </p:nvSpPr>
        <p:spPr>
          <a:xfrm>
            <a:off x="2790322" y="5982147"/>
            <a:ext cx="47128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K-3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B3E00E8A-D8F6-D443-BC9B-A2F31164425D}"/>
              </a:ext>
            </a:extLst>
          </p:cNvPr>
          <p:cNvSpPr txBox="1"/>
          <p:nvPr/>
        </p:nvSpPr>
        <p:spPr>
          <a:xfrm>
            <a:off x="3670274" y="5982147"/>
            <a:ext cx="47128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High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79BE0A84-24ED-6A42-89B1-87BA7FC4D0F4}"/>
              </a:ext>
            </a:extLst>
          </p:cNvPr>
          <p:cNvSpPr txBox="1"/>
          <p:nvPr/>
        </p:nvSpPr>
        <p:spPr>
          <a:xfrm>
            <a:off x="4598352" y="5982147"/>
            <a:ext cx="568425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Infant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swing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671F5A4-138C-3846-AE5D-3124C24F2917}"/>
              </a:ext>
            </a:extLst>
          </p:cNvPr>
          <p:cNvSpPr txBox="1"/>
          <p:nvPr/>
        </p:nvSpPr>
        <p:spPr>
          <a:xfrm>
            <a:off x="5591488" y="5982147"/>
            <a:ext cx="563616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Infant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560783CE-A6F7-5741-AA99-CF1A0882ABFB}"/>
              </a:ext>
            </a:extLst>
          </p:cNvPr>
          <p:cNvSpPr txBox="1"/>
          <p:nvPr/>
        </p:nvSpPr>
        <p:spPr>
          <a:xfrm>
            <a:off x="6547731" y="5982147"/>
            <a:ext cx="74456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Rocking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23399462-41D1-774E-9335-F085AF6A28EE}"/>
              </a:ext>
            </a:extLst>
          </p:cNvPr>
          <p:cNvSpPr txBox="1"/>
          <p:nvPr/>
        </p:nvSpPr>
        <p:spPr>
          <a:xfrm>
            <a:off x="7652837" y="5982147"/>
            <a:ext cx="763030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Cushion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173FCE9C-E2B6-CD43-8A87-FEF2A9EE5BE3}"/>
              </a:ext>
            </a:extLst>
          </p:cNvPr>
          <p:cNvSpPr txBox="1"/>
          <p:nvPr/>
        </p:nvSpPr>
        <p:spPr>
          <a:xfrm>
            <a:off x="8776412" y="5982147"/>
            <a:ext cx="82875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Beanbag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AB011EA6-3F4D-E74D-89D0-82181C6B7302}"/>
              </a:ext>
            </a:extLst>
          </p:cNvPr>
          <p:cNvSpPr txBox="1"/>
          <p:nvPr/>
        </p:nvSpPr>
        <p:spPr>
          <a:xfrm>
            <a:off x="687556" y="2140567"/>
            <a:ext cx="474489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Door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5B42D22F-AFCC-1048-BA81-5CCEC6C9CAB7}"/>
              </a:ext>
            </a:extLst>
          </p:cNvPr>
          <p:cNvSpPr txBox="1"/>
          <p:nvPr/>
        </p:nvSpPr>
        <p:spPr>
          <a:xfrm>
            <a:off x="1625885" y="2140567"/>
            <a:ext cx="807465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Window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A21C242C-65D4-A340-B198-F53C7A768DA9}"/>
              </a:ext>
            </a:extLst>
          </p:cNvPr>
          <p:cNvSpPr txBox="1"/>
          <p:nvPr/>
        </p:nvSpPr>
        <p:spPr>
          <a:xfrm>
            <a:off x="2953927" y="2272647"/>
            <a:ext cx="399148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Sink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3011DC8C-080B-994D-B3AE-287AC942A4BE}"/>
              </a:ext>
            </a:extLst>
          </p:cNvPr>
          <p:cNvSpPr txBox="1"/>
          <p:nvPr/>
        </p:nvSpPr>
        <p:spPr>
          <a:xfrm>
            <a:off x="3789551" y="2524652"/>
            <a:ext cx="958469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Bathroom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15031181-B388-9247-9686-D4CBB07EC872}"/>
              </a:ext>
            </a:extLst>
          </p:cNvPr>
          <p:cNvSpPr txBox="1"/>
          <p:nvPr/>
        </p:nvSpPr>
        <p:spPr>
          <a:xfrm>
            <a:off x="5110672" y="2099022"/>
            <a:ext cx="553037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Fire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alarm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DA99CC65-D1E6-B243-BB04-1ECE7D6A74C2}"/>
              </a:ext>
            </a:extLst>
          </p:cNvPr>
          <p:cNvSpPr txBox="1"/>
          <p:nvPr/>
        </p:nvSpPr>
        <p:spPr>
          <a:xfrm>
            <a:off x="5950980" y="2099022"/>
            <a:ext cx="117782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Fire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extinguisher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96BEAF5B-12B9-8A46-A1F3-1F92F94A122C}"/>
              </a:ext>
            </a:extLst>
          </p:cNvPr>
          <p:cNvSpPr txBox="1"/>
          <p:nvPr/>
        </p:nvSpPr>
        <p:spPr>
          <a:xfrm>
            <a:off x="9755693" y="4280142"/>
            <a:ext cx="755015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Cubbies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730537E0-EE03-C046-B715-CCA8A97D666B}"/>
              </a:ext>
            </a:extLst>
          </p:cNvPr>
          <p:cNvSpPr txBox="1"/>
          <p:nvPr/>
        </p:nvSpPr>
        <p:spPr>
          <a:xfrm>
            <a:off x="10795100" y="4280142"/>
            <a:ext cx="945452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Bookshelf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5D4DBB0-6A57-EB48-B071-D912DF360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698" y="1720581"/>
            <a:ext cx="212725" cy="212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09173F5-218A-3B48-A428-C08CCF844B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9486" y="1755307"/>
            <a:ext cx="260350" cy="10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7A7B447-6442-B047-B768-6835C84DED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0689" y="1793666"/>
            <a:ext cx="889000" cy="1238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2DF3774-F438-9C4B-8263-6662E6AA58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777" y="1752568"/>
            <a:ext cx="609600" cy="1968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F113BD5D-55D7-8443-9AA4-589FDECC09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3612" y="1692346"/>
            <a:ext cx="539750" cy="3778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917B55ED-05BF-A34A-9E3E-747AC82468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46291" y="1279303"/>
            <a:ext cx="807658" cy="11573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3079E5E-76D4-6545-9792-1553626D34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42930" y="3443288"/>
            <a:ext cx="501650" cy="3746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B61B38A6-D8A6-A54A-82BB-5B20774406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28955" y="3598586"/>
            <a:ext cx="600075" cy="17145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xmlns="" id="{3C521720-AC90-1242-8CEC-84F55E6613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7084" y="3596580"/>
            <a:ext cx="542925" cy="165100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xmlns="" id="{E72BF4B2-6C3F-9540-B556-CE2ED59F87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991098" y="3174734"/>
            <a:ext cx="231775" cy="92392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6D66D49C-3D57-8540-A8E3-362E26E827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82812" y="3586837"/>
            <a:ext cx="284607" cy="195453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xmlns="" id="{2F8B9224-3F54-5A4C-847E-1B808B4766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19729" y="3384272"/>
            <a:ext cx="445770" cy="44577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xmlns="" id="{D249134A-1BB4-D64B-9BB3-10FFA30F3D3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015912" y="3204331"/>
            <a:ext cx="222250" cy="923925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xmlns="" id="{8FE613B1-6F95-6644-A8ED-10704A4B5BF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1163051" y="3204331"/>
            <a:ext cx="209550" cy="923925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xmlns="" id="{4A314A2B-494C-114F-ADB6-F4665E14D01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5400000">
            <a:off x="6987472" y="3273351"/>
            <a:ext cx="565150" cy="78740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xmlns="" id="{39228660-2A7E-C449-ACA4-EA63C90DC80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5400000">
            <a:off x="5935947" y="3400836"/>
            <a:ext cx="283972" cy="541528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xmlns="" id="{F1A27179-F428-C141-8322-2F77F86F797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310430" y="3444319"/>
            <a:ext cx="1159637" cy="365125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xmlns="" id="{1AF28575-4B1B-8C47-9F1E-C47E8F001FC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966532" y="5332607"/>
            <a:ext cx="441325" cy="43815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0E9172C4-B4EE-014C-95F9-AF961FD65F0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846760" y="5399282"/>
            <a:ext cx="368300" cy="371475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xmlns="" id="{0B0AE8EB-3B0D-5E4A-B5EC-EF112CBE4AB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646793" y="5383407"/>
            <a:ext cx="482600" cy="387350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xmlns="" id="{9C3B529E-194D-5349-A538-DD85F9B4CA5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49336" y="5367532"/>
            <a:ext cx="250825" cy="403225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xmlns="" id="{7BB79072-3A4C-0D45-A085-72DAF236AC0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698544" y="5351657"/>
            <a:ext cx="368300" cy="419100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xmlns="" id="{3BCFDCFF-BE4F-3B48-8461-B019D5BE1C4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899421" y="5415157"/>
            <a:ext cx="292100" cy="355600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xmlns="" id="{8978C0A7-C456-F741-80C7-94FDD380FDCF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619787" y="5335782"/>
            <a:ext cx="469900" cy="434975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xmlns="" id="{6E76418C-0BAC-8641-95DA-23EBC8751634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954661" y="5513582"/>
            <a:ext cx="260350" cy="257175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xmlns="" id="{EC835182-A08B-6946-9095-96F9673BE6DE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87556" y="5383407"/>
            <a:ext cx="396875" cy="38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EA5FF1E-BD4E-6141-B29A-609D3FBBFFF7}"/>
              </a:ext>
            </a:extLst>
          </p:cNvPr>
          <p:cNvSpPr txBox="1"/>
          <p:nvPr/>
        </p:nvSpPr>
        <p:spPr>
          <a:xfrm>
            <a:off x="449451" y="1115876"/>
            <a:ext cx="617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SLEEP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B4B6C-5CCB-5C4A-B60D-330DA4D87E92}"/>
              </a:ext>
            </a:extLst>
          </p:cNvPr>
          <p:cNvSpPr txBox="1"/>
          <p:nvPr/>
        </p:nvSpPr>
        <p:spPr>
          <a:xfrm>
            <a:off x="1027885" y="5461481"/>
            <a:ext cx="519694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Art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CBB4C09-4FBA-7F4C-9DC6-A59C1A93C687}"/>
              </a:ext>
            </a:extLst>
          </p:cNvPr>
          <p:cNvSpPr txBox="1"/>
          <p:nvPr/>
        </p:nvSpPr>
        <p:spPr>
          <a:xfrm>
            <a:off x="1768775" y="5461481"/>
            <a:ext cx="759375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Math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5BF5C70-8475-D546-88E5-90437B8BD7A3}"/>
              </a:ext>
            </a:extLst>
          </p:cNvPr>
          <p:cNvSpPr txBox="1"/>
          <p:nvPr/>
        </p:nvSpPr>
        <p:spPr>
          <a:xfrm>
            <a:off x="2749346" y="5479410"/>
            <a:ext cx="981359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Science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1613A4-3F74-AA4D-BDE3-4FEA582CA455}"/>
              </a:ext>
            </a:extLst>
          </p:cNvPr>
          <p:cNvSpPr txBox="1"/>
          <p:nvPr/>
        </p:nvSpPr>
        <p:spPr>
          <a:xfrm>
            <a:off x="3951901" y="5479410"/>
            <a:ext cx="1012650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Literacy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5F212AA-6AD1-C045-8E77-640CDDE3C2EC}"/>
              </a:ext>
            </a:extLst>
          </p:cNvPr>
          <p:cNvSpPr txBox="1"/>
          <p:nvPr/>
        </p:nvSpPr>
        <p:spPr>
          <a:xfrm>
            <a:off x="5185747" y="5479410"/>
            <a:ext cx="819455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Music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A0E220A-B95B-D74B-B534-28D7D90BAB7F}"/>
              </a:ext>
            </a:extLst>
          </p:cNvPr>
          <p:cNvSpPr txBox="1"/>
          <p:nvPr/>
        </p:nvSpPr>
        <p:spPr>
          <a:xfrm>
            <a:off x="6226398" y="5479410"/>
            <a:ext cx="920765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Library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9BCD34B-D2C1-D542-BDFE-478AB33935EF}"/>
              </a:ext>
            </a:extLst>
          </p:cNvPr>
          <p:cNvSpPr txBox="1"/>
          <p:nvPr/>
        </p:nvSpPr>
        <p:spPr>
          <a:xfrm>
            <a:off x="7368359" y="5479410"/>
            <a:ext cx="1650003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Dramatic Play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3CF4560-8CE0-A54E-80E9-D8629035702A}"/>
              </a:ext>
            </a:extLst>
          </p:cNvPr>
          <p:cNvSpPr txBox="1"/>
          <p:nvPr/>
        </p:nvSpPr>
        <p:spPr>
          <a:xfrm>
            <a:off x="9239555" y="5479410"/>
            <a:ext cx="2105576" cy="40011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solidFill>
              <a:schemeClr val="bg2">
                <a:lumMod val="75000"/>
                <a:alpha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Construction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0F216D6-2823-F84E-B4BA-9556525682E6}"/>
              </a:ext>
            </a:extLst>
          </p:cNvPr>
          <p:cNvSpPr txBox="1"/>
          <p:nvPr/>
        </p:nvSpPr>
        <p:spPr>
          <a:xfrm>
            <a:off x="449451" y="2960175"/>
            <a:ext cx="543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PLAY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EB0A697-82F6-2047-91DC-F68AD508A2EE}"/>
              </a:ext>
            </a:extLst>
          </p:cNvPr>
          <p:cNvSpPr txBox="1"/>
          <p:nvPr/>
        </p:nvSpPr>
        <p:spPr>
          <a:xfrm>
            <a:off x="449451" y="4819972"/>
            <a:ext cx="4496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CENTER LABELS 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(the text within the Labels can be edited)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B286F87-01A6-2040-B601-97D93470F998}"/>
              </a:ext>
            </a:extLst>
          </p:cNvPr>
          <p:cNvSpPr txBox="1"/>
          <p:nvPr/>
        </p:nvSpPr>
        <p:spPr>
          <a:xfrm>
            <a:off x="765424" y="2422687"/>
            <a:ext cx="38311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Crib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26E9014-A187-664E-8BDF-EE584E225288}"/>
              </a:ext>
            </a:extLst>
          </p:cNvPr>
          <p:cNvSpPr txBox="1"/>
          <p:nvPr/>
        </p:nvSpPr>
        <p:spPr>
          <a:xfrm>
            <a:off x="1930840" y="2262267"/>
            <a:ext cx="3254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A7D1FB5-E73C-AC44-9FFD-E38C9C6DFCCB}"/>
              </a:ext>
            </a:extLst>
          </p:cNvPr>
          <p:cNvSpPr txBox="1"/>
          <p:nvPr/>
        </p:nvSpPr>
        <p:spPr>
          <a:xfrm>
            <a:off x="2934883" y="2390603"/>
            <a:ext cx="39382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1CA7F15-B14F-A24A-9B1C-848767563557}"/>
              </a:ext>
            </a:extLst>
          </p:cNvPr>
          <p:cNvSpPr txBox="1"/>
          <p:nvPr/>
        </p:nvSpPr>
        <p:spPr>
          <a:xfrm>
            <a:off x="625198" y="4096728"/>
            <a:ext cx="59920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Foam</a:t>
            </a:r>
            <a:br>
              <a:rPr lang="en-US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blocks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8D9C7CF-F413-1645-8598-543C4314C36F}"/>
              </a:ext>
            </a:extLst>
          </p:cNvPr>
          <p:cNvSpPr txBox="1"/>
          <p:nvPr/>
        </p:nvSpPr>
        <p:spPr>
          <a:xfrm>
            <a:off x="1583299" y="4096728"/>
            <a:ext cx="485902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Easel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19BF718-C654-E74C-996D-B70DA2E6C07A}"/>
              </a:ext>
            </a:extLst>
          </p:cNvPr>
          <p:cNvSpPr txBox="1"/>
          <p:nvPr/>
        </p:nvSpPr>
        <p:spPr>
          <a:xfrm>
            <a:off x="2428098" y="4096728"/>
            <a:ext cx="577082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Play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house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5E0E1D18-0916-1342-8277-30C1047D68CD}"/>
              </a:ext>
            </a:extLst>
          </p:cNvPr>
          <p:cNvSpPr txBox="1"/>
          <p:nvPr/>
        </p:nvSpPr>
        <p:spPr>
          <a:xfrm>
            <a:off x="3267825" y="4080686"/>
            <a:ext cx="954172" cy="23403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Computer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DB654D7-E276-EB49-8D6D-1E4450776718}"/>
              </a:ext>
            </a:extLst>
          </p:cNvPr>
          <p:cNvSpPr txBox="1"/>
          <p:nvPr/>
        </p:nvSpPr>
        <p:spPr>
          <a:xfrm>
            <a:off x="4532769" y="4064644"/>
            <a:ext cx="833562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Climbing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unit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26D3AE1-3375-D545-A169-8A45249C001C}"/>
              </a:ext>
            </a:extLst>
          </p:cNvPr>
          <p:cNvSpPr txBox="1"/>
          <p:nvPr/>
        </p:nvSpPr>
        <p:spPr>
          <a:xfrm>
            <a:off x="5805439" y="4064644"/>
            <a:ext cx="48667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Sand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table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757ECAC5-8E38-0A45-99BE-6583A458DB73}"/>
              </a:ext>
            </a:extLst>
          </p:cNvPr>
          <p:cNvSpPr txBox="1"/>
          <p:nvPr/>
        </p:nvSpPr>
        <p:spPr>
          <a:xfrm>
            <a:off x="6747262" y="4064644"/>
            <a:ext cx="58785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Water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table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480FC49-1D22-4C41-99A7-8B00C5CB4C35}"/>
              </a:ext>
            </a:extLst>
          </p:cNvPr>
          <p:cNvSpPr txBox="1"/>
          <p:nvPr/>
        </p:nvSpPr>
        <p:spPr>
          <a:xfrm>
            <a:off x="7774223" y="4064644"/>
            <a:ext cx="486673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Lego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table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E1FB5233-0B98-B343-AEBD-AD5F45909CF2}"/>
              </a:ext>
            </a:extLst>
          </p:cNvPr>
          <p:cNvSpPr txBox="1"/>
          <p:nvPr/>
        </p:nvSpPr>
        <p:spPr>
          <a:xfrm>
            <a:off x="8732086" y="4064644"/>
            <a:ext cx="381515" cy="4648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Doll</a:t>
            </a: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crib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0DA8C33-FC6A-FD42-AEB0-702D68CE9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38" y="1524856"/>
            <a:ext cx="643890" cy="83870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43528AD2-99F4-1045-A78B-E40364940E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6199" y="1754008"/>
            <a:ext cx="680212" cy="40944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7E857FEA-657C-A14B-8DB2-45B2546062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649" y="1670864"/>
            <a:ext cx="320294" cy="61417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79372AEB-1566-E848-AAE2-28AC78BA97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7334" y="3417935"/>
            <a:ext cx="411480" cy="55206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3DBBB180-32C8-CE4E-B730-4A564FB245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03194" y="3519914"/>
            <a:ext cx="596646" cy="43891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xmlns="" id="{39B22E15-031B-A740-A66D-A84E8B10C7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33223" y="3527956"/>
            <a:ext cx="579501" cy="42176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93491253-4690-D945-A99F-C2285DD29C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3070" y="3514515"/>
            <a:ext cx="579501" cy="421767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5D11C190-026F-A049-86B9-A59C17A941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71565" y="3501627"/>
            <a:ext cx="716661" cy="43205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8F12620E-134C-B54B-B473-012E7470BF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58727" y="3652816"/>
            <a:ext cx="355600" cy="30581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8FA50519-2F90-0942-A247-41A78623AE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56066" y="3575916"/>
            <a:ext cx="325755" cy="380619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xmlns="" id="{875798BC-0724-CC44-B03D-9C84AF9E9C6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66866" y="3549071"/>
            <a:ext cx="236601" cy="456057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DDFBCE66-0053-DF4A-8D71-87CB13C082F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6003" y="3370341"/>
            <a:ext cx="620649" cy="6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5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85379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237</Words>
  <Application>Microsoft Office PowerPoint</Application>
  <PresentationFormat>Custom</PresentationFormat>
  <Paragraphs>89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Design Activity</dc:title>
  <dc:creator>Microsoft Office User</dc:creator>
  <cp:lastModifiedBy>Dolezalek, Holly</cp:lastModifiedBy>
  <cp:revision>40</cp:revision>
  <dcterms:created xsi:type="dcterms:W3CDTF">2018-06-12T14:47:24Z</dcterms:created>
  <dcterms:modified xsi:type="dcterms:W3CDTF">2018-06-13T20:33:00Z</dcterms:modified>
</cp:coreProperties>
</file>