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-60" y="-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5834" y="2133600"/>
            <a:ext cx="10148778" cy="3777622"/>
          </a:xfrm>
        </p:spPr>
        <p:txBody>
          <a:bodyPr>
            <a:normAutofit/>
          </a:bodyPr>
          <a:lstStyle/>
          <a:p>
            <a:r>
              <a:rPr lang="en-US" sz="3600" b="1" dirty="0"/>
              <a:t>Presentation should be done by selecting a topic.                </a:t>
            </a:r>
          </a:p>
          <a:p>
            <a:r>
              <a:rPr lang="en-US" sz="3600" b="1" dirty="0"/>
              <a:t>Topics are given.</a:t>
            </a:r>
          </a:p>
          <a:p>
            <a:r>
              <a:rPr lang="en-US" sz="3600" b="1" dirty="0"/>
              <a:t>Maximum: 15-20 Slides. </a:t>
            </a:r>
            <a:endParaRPr lang="en-US" sz="3600" dirty="0"/>
          </a:p>
          <a:p>
            <a:endParaRPr lang="en-US" sz="3600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47871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/>
              <a:t>Topics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131"/>
            <a:ext cx="10697802" cy="5242368"/>
          </a:xfrm>
        </p:spPr>
        <p:txBody>
          <a:bodyPr>
            <a:noAutofit/>
          </a:bodyPr>
          <a:lstStyle/>
          <a:p>
            <a:pPr lvl="2"/>
            <a:r>
              <a:rPr lang="en-US" sz="2400" b="1" dirty="0"/>
              <a:t>Situational approach                </a:t>
            </a:r>
          </a:p>
          <a:p>
            <a:pPr lvl="2"/>
            <a:r>
              <a:rPr lang="en-US" sz="2400" b="1" dirty="0"/>
              <a:t>Contingency Theory</a:t>
            </a:r>
          </a:p>
          <a:p>
            <a:pPr lvl="2"/>
            <a:r>
              <a:rPr lang="en-US" sz="2400" b="1" dirty="0"/>
              <a:t>Path-Goal Theory</a:t>
            </a:r>
          </a:p>
          <a:p>
            <a:pPr lvl="2"/>
            <a:r>
              <a:rPr lang="en-US" sz="2400" b="1" dirty="0"/>
              <a:t>Leader-Member Exchange Theory</a:t>
            </a:r>
          </a:p>
          <a:p>
            <a:pPr lvl="2"/>
            <a:r>
              <a:rPr lang="en-US" sz="2400" b="1" dirty="0"/>
              <a:t>Transformational Leadership  </a:t>
            </a:r>
          </a:p>
          <a:p>
            <a:pPr lvl="2"/>
            <a:r>
              <a:rPr lang="en-US" sz="2400" b="1" dirty="0"/>
              <a:t>Servant Leadership </a:t>
            </a:r>
          </a:p>
          <a:p>
            <a:pPr lvl="2"/>
            <a:r>
              <a:rPr lang="en-US" sz="2400" b="1" dirty="0"/>
              <a:t>Authentic Leadership  </a:t>
            </a:r>
          </a:p>
          <a:p>
            <a:pPr lvl="2"/>
            <a:r>
              <a:rPr lang="en-US" sz="2400" b="1" dirty="0"/>
              <a:t>Team Leadership</a:t>
            </a:r>
          </a:p>
          <a:p>
            <a:pPr lvl="2"/>
            <a:r>
              <a:rPr lang="en-US" sz="2400" b="1" dirty="0"/>
              <a:t>Culture and Leadership </a:t>
            </a:r>
          </a:p>
          <a:p>
            <a:pPr lvl="2"/>
            <a:r>
              <a:rPr lang="en-US" sz="2400" b="1" dirty="0"/>
              <a:t>Style approach</a:t>
            </a:r>
          </a:p>
          <a:p>
            <a:pPr lvl="2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79290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/>
              <a:t>Flow of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611" y="1764407"/>
            <a:ext cx="11024316" cy="4546061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4000" b="1" dirty="0"/>
              <a:t>Introduction to the Topic</a:t>
            </a:r>
          </a:p>
          <a:p>
            <a:pPr>
              <a:buFont typeface="+mj-lt"/>
              <a:buAutoNum type="arabicPeriod"/>
            </a:pPr>
            <a:r>
              <a:rPr lang="en-US" sz="4000" b="1" dirty="0"/>
              <a:t>How the Model works</a:t>
            </a:r>
          </a:p>
          <a:p>
            <a:pPr>
              <a:buFont typeface="+mj-lt"/>
              <a:buAutoNum type="arabicPeriod"/>
            </a:pPr>
            <a:r>
              <a:rPr lang="en-US" sz="4000" b="1" dirty="0"/>
              <a:t>Positive and Negative points of the model</a:t>
            </a:r>
          </a:p>
          <a:p>
            <a:pPr>
              <a:buFont typeface="+mj-lt"/>
              <a:buAutoNum type="arabicPeriod"/>
            </a:pPr>
            <a:r>
              <a:rPr lang="en-US" sz="4000" b="1" dirty="0"/>
              <a:t>One practical example (in detail to be explained)</a:t>
            </a:r>
          </a:p>
          <a:p>
            <a:pPr>
              <a:buFont typeface="+mj-lt"/>
              <a:buAutoNum type="arabicPeriod"/>
            </a:pP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363800308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</TotalTime>
  <Words>70</Words>
  <Application>Microsoft Office PowerPoint</Application>
  <PresentationFormat>Custom</PresentationFormat>
  <Paragraphs>24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Wisp</vt:lpstr>
      <vt:lpstr>Presentation</vt:lpstr>
      <vt:lpstr>Topics</vt:lpstr>
      <vt:lpstr>Flow of Presentation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Presentation</dc:title>
  <dc:creator>vijay kumar</dc:creator>
  <cp:lastModifiedBy>Kyeni</cp:lastModifiedBy>
  <cp:revision>18</cp:revision>
  <dcterms:created xsi:type="dcterms:W3CDTF">2016-04-06T07:44:40Z</dcterms:created>
  <dcterms:modified xsi:type="dcterms:W3CDTF">2017-12-20T10:03:58Z</dcterms:modified>
</cp:coreProperties>
</file>