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3"/>
    <p:restoredTop sz="94599"/>
  </p:normalViewPr>
  <p:slideViewPr>
    <p:cSldViewPr snapToGrid="0" snapToObjects="1"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84053-B96F-FA42-80DC-574FE3BB9EC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C2ABD-CE47-1941-8176-48CAE5035D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97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02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0825" y="3588545"/>
            <a:ext cx="8904849" cy="157612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0825" y="5164667"/>
            <a:ext cx="8425375" cy="1126283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37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39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81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2404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Wisp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 Dayana Gonzalez</dc:title>
  <dc:creator>Dayana Gonzalez</dc:creator>
  <cp:lastModifiedBy>Kyeni</cp:lastModifiedBy>
  <cp:revision>10</cp:revision>
  <dcterms:created xsi:type="dcterms:W3CDTF">2017-05-17T11:21:39Z</dcterms:created>
  <dcterms:modified xsi:type="dcterms:W3CDTF">2018-02-05T06:12:36Z</dcterms:modified>
</cp:coreProperties>
</file>