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664"/>
  </p:normalViewPr>
  <p:slideViewPr>
    <p:cSldViewPr snapToGrid="0" snapToObjects="1">
      <p:cViewPr varScale="1">
        <p:scale>
          <a:sx n="63" d="100"/>
          <a:sy n="63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F73D7-34F5-D548-B612-4F3549945BD4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0B503-80DC-2646-BA62-C8BF2B0B6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4208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99498-4D9D-46C8-8970-134402C224D2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1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91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E00D3-0507-4F4B-A691-B2DC7D6B65F2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2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423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49CA8-4E19-4E6F-844F-C9D851853719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3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174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6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18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90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6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5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76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214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57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812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3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93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18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57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Epistemology, ontology and methodology</a:t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The </a:t>
            </a:r>
            <a:r>
              <a:rPr lang="nl-BE" i="1" dirty="0" smtClean="0"/>
              <a:t>ontological question</a:t>
            </a:r>
            <a:r>
              <a:rPr lang="nl-BE" dirty="0" smtClean="0"/>
              <a:t>: “What is the nature of reality and therefore, what is there that can be known about it?”;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9526878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Epistemology, ontology and methodology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the </a:t>
            </a:r>
            <a:r>
              <a:rPr lang="nl-BE" i="1" dirty="0" smtClean="0"/>
              <a:t>epistemological question</a:t>
            </a:r>
            <a:r>
              <a:rPr lang="nl-BE" dirty="0" smtClean="0"/>
              <a:t>: “What is the relationship between the knower (or would-be knower) and what can be known?”;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40284555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Epistemology, ontology and methodology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smtClean="0"/>
          </a:p>
          <a:p>
            <a:pPr eaLnBrk="1" hangingPunct="1"/>
            <a:r>
              <a:rPr lang="nl-BE" smtClean="0"/>
              <a:t>the </a:t>
            </a:r>
            <a:r>
              <a:rPr lang="nl-BE" i="1" smtClean="0"/>
              <a:t>methodological question</a:t>
            </a:r>
            <a:r>
              <a:rPr lang="nl-BE" smtClean="0"/>
              <a:t>: “How can the inquirer go about finding out whatever he or she believes can be known about?” (Guba &amp; Lincoln, 1994),</a:t>
            </a:r>
            <a:endParaRPr lang="en-GB" smtClean="0"/>
          </a:p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xmlns="" val="243091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09600" y="188913"/>
            <a:ext cx="8229600" cy="792162"/>
          </a:xfrm>
        </p:spPr>
        <p:txBody>
          <a:bodyPr/>
          <a:lstStyle/>
          <a:p>
            <a:r>
              <a:rPr lang="en-US" smtClean="0"/>
              <a:t>Key questions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8050"/>
            <a:ext cx="8229600" cy="51879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Epistemology – how do we know what we know about learning?</a:t>
            </a:r>
          </a:p>
          <a:p>
            <a:pPr>
              <a:defRPr/>
            </a:pPr>
            <a:r>
              <a:rPr lang="en-US" dirty="0" smtClean="0"/>
              <a:t>Ontology – what do learners experience?</a:t>
            </a:r>
          </a:p>
          <a:p>
            <a:pPr>
              <a:defRPr/>
            </a:pPr>
            <a:r>
              <a:rPr lang="en-US" dirty="0" smtClean="0"/>
              <a:t>Methodology - How do we research learning?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How we see, experience and research the world will have huge implications on how we approach teaching, learning, pedagogy ….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The University of Sheffield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47F14-F14B-47BA-A3E8-9DD97FCC0A3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821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Macintosh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Epistemology, ontology and methodology   </vt:lpstr>
      <vt:lpstr>Epistemology, ontology and methodology</vt:lpstr>
      <vt:lpstr>Epistemology, ontology and methodology</vt:lpstr>
      <vt:lpstr>Key questions …</vt:lpstr>
    </vt:vector>
  </TitlesOfParts>
  <Company>The 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Notes/ Essay 2</dc:title>
  <dc:creator>Michalis Kontopodis</dc:creator>
  <cp:lastModifiedBy>Kyeni</cp:lastModifiedBy>
  <cp:revision>3</cp:revision>
  <dcterms:created xsi:type="dcterms:W3CDTF">2016-11-30T19:42:31Z</dcterms:created>
  <dcterms:modified xsi:type="dcterms:W3CDTF">2017-12-21T00:31:01Z</dcterms:modified>
</cp:coreProperties>
</file>