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321" r:id="rId4"/>
    <p:sldId id="333" r:id="rId5"/>
    <p:sldId id="328" r:id="rId6"/>
    <p:sldId id="327" r:id="rId7"/>
    <p:sldId id="323" r:id="rId8"/>
    <p:sldId id="324" r:id="rId9"/>
    <p:sldId id="340" r:id="rId10"/>
    <p:sldId id="312" r:id="rId11"/>
    <p:sldId id="329" r:id="rId12"/>
    <p:sldId id="330" r:id="rId13"/>
    <p:sldId id="331" r:id="rId14"/>
    <p:sldId id="317" r:id="rId15"/>
    <p:sldId id="338" r:id="rId16"/>
    <p:sldId id="34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DFFE7"/>
    <a:srgbClr val="000099"/>
    <a:srgbClr val="EBF6FF"/>
    <a:srgbClr val="D1FF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ABC76-18DE-4692-A8C8-FB84C0C9F192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C0C2D-C1D8-41BA-86A1-780C678BDA3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548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9526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867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8255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373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FDE52-F7FB-4397-8B62-19D565DBAB1B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6239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35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00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FDE52-F7FB-4397-8B62-19D565DBAB1B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878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0754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8736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2581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9878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FFDE52-F7FB-4397-8B62-19D565DBAB1B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0706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577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7300" y="733425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A BUSINESS SCHOOL RGB_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938" y="5908675"/>
            <a:ext cx="77628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48870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74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1371600"/>
            <a:ext cx="1936750" cy="474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9938" y="1371600"/>
            <a:ext cx="5661025" cy="474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7885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7300" y="733425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A BUSINESS SCHOOL RGB_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938" y="5908675"/>
            <a:ext cx="77628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76111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7728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9289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9938" y="2093913"/>
            <a:ext cx="3798887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2093913"/>
            <a:ext cx="3798888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6354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8461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5311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00692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7943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3632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68000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78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1371600"/>
            <a:ext cx="1936750" cy="474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9938" y="1371600"/>
            <a:ext cx="5661025" cy="474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4727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249388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69628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2913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520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5857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03539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7003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011047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68629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40991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15077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425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9938" y="2093913"/>
            <a:ext cx="3798887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2093913"/>
            <a:ext cx="3798888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425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65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17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5574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3451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4345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9938" y="1371600"/>
            <a:ext cx="7750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2093913"/>
            <a:ext cx="7750175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700" y="6019800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4" descr="A BUSINESS SCHOOL RGB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0631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0" i="0" u="none">
          <a:solidFill>
            <a:srgbClr val="0083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9938" y="1371600"/>
            <a:ext cx="7750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2093913"/>
            <a:ext cx="7750175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700" y="6019800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4" descr="A BUSINESS SCHOOL RGB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708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4B39-7F63-4041-BF53-835812091009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9086-9FDD-4F61-BE3C-92FB28DEBD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1081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How Long?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marL="342900" lvl="1" indent="-342900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1" indent="-342900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Your presentation must not be longer than </a:t>
            </a:r>
            <a:r>
              <a:rPr lang="en-GB" b="1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15 minutes</a:t>
            </a:r>
          </a:p>
          <a:p>
            <a:pPr marL="742950" lvl="2" indent="-342900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Also, if you are significantly </a:t>
            </a:r>
            <a:r>
              <a:rPr lang="en-GB" b="1" dirty="0">
                <a:latin typeface="Arial" pitchFamily="34" charset="0"/>
                <a:ea typeface="+mn-ea"/>
                <a:cs typeface="Arial" pitchFamily="34" charset="0"/>
              </a:rPr>
              <a:t>under</a:t>
            </a: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 the 15 minute limit, you will also be penalised</a:t>
            </a:r>
          </a:p>
          <a:p>
            <a:pPr marL="400050" lvl="2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22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Presentation Structure (Tips)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GB" b="1" dirty="0">
                <a:latin typeface="Arial" pitchFamily="34" charset="0"/>
                <a:cs typeface="Arial" pitchFamily="34" charset="0"/>
              </a:rPr>
              <a:t>2. Main Body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Thank the previous speaker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Give reminder of what you are going to talk about</a:t>
            </a:r>
          </a:p>
          <a:p>
            <a:pPr marL="342900" lvl="1" indent="-342900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1" indent="-342900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Present Material</a:t>
            </a:r>
          </a:p>
          <a:p>
            <a:pPr marL="342900" lvl="1" indent="-342900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1" indent="-342900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Summary/End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Can summarise key ideas (depends on length of section)</a:t>
            </a:r>
          </a:p>
          <a:p>
            <a:pPr lvl="2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If so, can use a summary slide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Handover to next speaker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Give indication/reminder of what they are going to do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744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Presentation Structure (Tips)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GB" b="1" dirty="0">
                <a:latin typeface="Arial" pitchFamily="34" charset="0"/>
                <a:cs typeface="Arial" pitchFamily="34" charset="0"/>
              </a:rPr>
              <a:t>3. Conclusion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Summarise what was covered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Can display contents slide again</a:t>
            </a:r>
          </a:p>
          <a:p>
            <a:pPr marL="342900" lvl="1" indent="-342900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1" indent="-342900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Give brief wrap-up statement</a:t>
            </a:r>
          </a:p>
          <a:p>
            <a:pPr marL="342900" lvl="1" indent="-342900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1" indent="-342900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ea typeface="+mn-ea"/>
                <a:cs typeface="Arial" pitchFamily="34" charset="0"/>
              </a:rPr>
              <a:t>Thank audience for watching</a:t>
            </a:r>
          </a:p>
          <a:p>
            <a:pPr marL="0" lvl="1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07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Support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Tutors may schedule time for presentation rehearsals or other help during normal tutorials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You can use office hours to see your tutors or me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498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2306637"/>
          </a:xfrm>
        </p:spPr>
        <p:txBody>
          <a:bodyPr/>
          <a:lstStyle/>
          <a:p>
            <a:pPr algn="ctr" eaLnBrk="1" hangingPunct="1"/>
            <a:r>
              <a:rPr lang="en-GB" sz="4400" b="1" dirty="0"/>
              <a:t/>
            </a:r>
            <a:br>
              <a:rPr lang="en-GB" sz="4400" b="1" dirty="0"/>
            </a:br>
            <a:r>
              <a:rPr lang="en-GB" sz="1400" b="1" dirty="0"/>
              <a:t/>
            </a:r>
            <a:br>
              <a:rPr lang="en-GB" sz="1400" b="1" dirty="0"/>
            </a:br>
            <a:r>
              <a:rPr lang="en-GB" sz="2800" b="1" dirty="0"/>
              <a:t>How to Create your Video Presentation</a:t>
            </a:r>
            <a:endParaRPr lang="en-US" sz="24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5856" y="3860800"/>
            <a:ext cx="28083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256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Tools for Presentation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There are several tools that you can use in order to make an engaging presentation some of them are:</a:t>
            </a:r>
          </a:p>
          <a:p>
            <a:pPr lvl="1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MS PowerPoint</a:t>
            </a:r>
          </a:p>
          <a:p>
            <a:pPr lvl="1" eaLnBrk="1" hangingPunct="1">
              <a:lnSpc>
                <a:spcPct val="100000"/>
              </a:lnSpc>
            </a:pPr>
            <a:r>
              <a:rPr lang="en-GB" dirty="0" err="1">
                <a:latin typeface="Arial" pitchFamily="34" charset="0"/>
                <a:cs typeface="Arial" pitchFamily="34" charset="0"/>
              </a:rPr>
              <a:t>Prezzi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PowToon </a:t>
            </a:r>
          </a:p>
          <a:p>
            <a:pPr lvl="1"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Keynote</a:t>
            </a:r>
          </a:p>
          <a:p>
            <a:pPr lvl="1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457200" lvl="1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39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Some Rules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Everyone contributes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Everyone has to present their on section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For each section you should specify who is presenting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90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2306637"/>
          </a:xfrm>
        </p:spPr>
        <p:txBody>
          <a:bodyPr/>
          <a:lstStyle/>
          <a:p>
            <a:pPr algn="ctr" eaLnBrk="1" hangingPunct="1"/>
            <a:r>
              <a:rPr lang="en-GB" sz="4400" b="1" dirty="0"/>
              <a:t/>
            </a:r>
            <a:br>
              <a:rPr lang="en-GB" sz="4400" b="1" dirty="0"/>
            </a:br>
            <a:r>
              <a:rPr lang="en-GB" sz="1400" b="1" dirty="0"/>
              <a:t/>
            </a:r>
            <a:br>
              <a:rPr lang="en-GB" sz="1400" b="1" dirty="0"/>
            </a:br>
            <a:r>
              <a:rPr lang="en-GB" sz="2800" b="1" dirty="0"/>
              <a:t>Marking Criteria</a:t>
            </a:r>
            <a:r>
              <a:rPr lang="en-GB" sz="2400" b="1" dirty="0"/>
              <a:t/>
            </a:r>
            <a:br>
              <a:rPr lang="en-GB" sz="2400" b="1" dirty="0"/>
            </a:br>
            <a:endParaRPr lang="en-US" sz="24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5856" y="3860800"/>
            <a:ext cx="2736304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550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Marking Criteria - General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r>
              <a:rPr lang="en-GB" dirty="0">
                <a:latin typeface="+mj-lt"/>
              </a:rPr>
              <a:t>Business Plan Presentation = 20% of Module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Presentation marks given as percentage (i.e. out of 100%)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>
                <a:latin typeface="+mj-lt"/>
              </a:rPr>
              <a:t>50% of marks for “quality of presentation”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>
                <a:latin typeface="+mj-lt"/>
              </a:rPr>
              <a:t>50% of marks for content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You can see the marking scheme for yourselves – See Blackboard</a:t>
            </a:r>
          </a:p>
        </p:txBody>
      </p:sp>
    </p:spTree>
    <p:extLst>
      <p:ext uri="{BB962C8B-B14F-4D97-AF65-F5344CB8AC3E}">
        <p14:creationId xmlns:p14="http://schemas.microsoft.com/office/powerpoint/2010/main" xmlns="" val="20059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2732704"/>
              </p:ext>
            </p:extLst>
          </p:nvPr>
        </p:nvGraphicFramePr>
        <p:xfrm>
          <a:off x="539552" y="1124744"/>
          <a:ext cx="5868670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4608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0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solidFill>
                            <a:srgbClr val="FDFFE7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Criteria</a:t>
                      </a:r>
                      <a:endParaRPr lang="en-GB" sz="2400" dirty="0">
                        <a:solidFill>
                          <a:srgbClr val="FDFFE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solidFill>
                            <a:srgbClr val="FDFFE7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Marks</a:t>
                      </a:r>
                      <a:endParaRPr lang="en-GB" sz="2400" dirty="0">
                        <a:solidFill>
                          <a:srgbClr val="FDFFE7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Business Plan - Content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Presentation - Content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Presentation Management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Presentation Image 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  <a:endParaRPr lang="en-GB" sz="2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14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Marking Criteria - 2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b="1" dirty="0">
                <a:latin typeface="Arial" pitchFamily="34" charset="0"/>
                <a:ea typeface="Calibri"/>
                <a:cs typeface="Arial" pitchFamily="34" charset="0"/>
              </a:rPr>
              <a:t>Business Plan – Content (50%)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This is about your business plan 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as presented to the audience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The audience will be judging the content/quality of your plan based on the information you give them</a:t>
            </a:r>
          </a:p>
          <a:p>
            <a:pPr marL="914400" lvl="2" indent="0" eaLnBrk="1" hangingPunct="1">
              <a:lnSpc>
                <a:spcPct val="100000"/>
              </a:lnSpc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b="1" dirty="0">
                <a:latin typeface="Arial" pitchFamily="34" charset="0"/>
                <a:ea typeface="Calibri"/>
                <a:cs typeface="Arial" pitchFamily="34" charset="0"/>
              </a:rPr>
              <a:t>Presentation – Content (15%)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This is about the content of the presentation itself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This looks at how well your material is organised, level of detail, etc.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7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Marking Criteria - 3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b="1" dirty="0">
                <a:latin typeface="Arial" pitchFamily="34" charset="0"/>
                <a:ea typeface="Calibri"/>
                <a:cs typeface="Arial" pitchFamily="34" charset="0"/>
              </a:rPr>
              <a:t>Presentation – Image (20%)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This is about your presentation skills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This looks at how well you delivered your material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b="1" dirty="0">
                <a:latin typeface="Arial" pitchFamily="34" charset="0"/>
                <a:ea typeface="Calibri"/>
                <a:cs typeface="Arial" pitchFamily="34" charset="0"/>
              </a:rPr>
              <a:t>Presentation Management (15%)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This is about how you controlled the presentation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This looks at things like running to time, managing equipment, signs that you rehearsed, etc.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00000"/>
              </a:lnSpc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6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2306637"/>
          </a:xfrm>
        </p:spPr>
        <p:txBody>
          <a:bodyPr/>
          <a:lstStyle/>
          <a:p>
            <a:pPr algn="ctr" eaLnBrk="1" hangingPunct="1"/>
            <a:r>
              <a:rPr lang="en-GB" sz="4400" b="1" dirty="0"/>
              <a:t/>
            </a:r>
            <a:br>
              <a:rPr lang="en-GB" sz="4400" b="1" dirty="0"/>
            </a:br>
            <a:r>
              <a:rPr lang="en-GB" sz="1400" b="1" dirty="0"/>
              <a:t/>
            </a:r>
            <a:br>
              <a:rPr lang="en-GB" sz="1400" b="1" dirty="0"/>
            </a:br>
            <a:r>
              <a:rPr lang="en-GB" sz="2800" b="1" dirty="0"/>
              <a:t>Pointers On Presentation Skills</a:t>
            </a:r>
            <a:r>
              <a:rPr lang="en-GB" sz="2400" b="1" dirty="0"/>
              <a:t/>
            </a:r>
            <a:br>
              <a:rPr lang="en-GB" sz="2400" b="1" dirty="0"/>
            </a:br>
            <a:endParaRPr lang="en-US" sz="24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051720" y="3860800"/>
            <a:ext cx="5256584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1567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96752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Presentation Structure (Tips)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280920" cy="40243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dirty="0">
                <a:latin typeface="Arial" pitchFamily="34" charset="0"/>
                <a:cs typeface="Arial" pitchFamily="34" charset="0"/>
              </a:rPr>
              <a:t>A typical structure for a presentation includes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four</a:t>
            </a:r>
            <a:r>
              <a:rPr lang="en-GB" dirty="0">
                <a:latin typeface="Arial" pitchFamily="34" charset="0"/>
                <a:cs typeface="Arial" pitchFamily="34" charset="0"/>
              </a:rPr>
              <a:t> main parts: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en-GB" b="1" dirty="0">
                <a:latin typeface="Arial" pitchFamily="34" charset="0"/>
                <a:cs typeface="Arial" pitchFamily="34" charset="0"/>
              </a:rPr>
              <a:t>1. Introduction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Welcome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Who You Are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Purpose/Objectives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dirty="0">
                <a:latin typeface="Arial" pitchFamily="34" charset="0"/>
                <a:cs typeface="Arial" pitchFamily="34" charset="0"/>
              </a:rPr>
              <a:t>Contents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72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1403&quot;&gt;&lt;object type=&quot;3&quot; unique_id=&quot;11404&quot;&gt;&lt;property id=&quot;20148&quot; value=&quot;5&quot;/&gt;&lt;property id=&quot;20300&quot; value=&quot;Slide 1&quot;/&gt;&lt;property id=&quot;20307&quot; value=&quot;343&quot;/&gt;&lt;/object&gt;&lt;object type=&quot;3&quot; unique_id=&quot;11405&quot;&gt;&lt;property id=&quot;20148&quot; value=&quot;5&quot;/&gt;&lt;property id=&quot;20300&quot; value=&quot;Slide 2 - &amp;quot;Business Game (BN2225)  L5 – Presentations&amp;quot;&quot;/&gt;&lt;property id=&quot;20307&quot; value=&quot;344&quot;/&gt;&lt;/object&gt;&lt;object type=&quot;3&quot; unique_id=&quot;11407&quot;&gt;&lt;property id=&quot;20148&quot; value=&quot;5&quot;/&gt;&lt;property id=&quot;20300&quot; value=&quot;Slide 3 - &amp;quot;Contents&amp;quot;&quot;/&gt;&lt;property id=&quot;20307&quot; value=&quot;259&quot;/&gt;&lt;/object&gt;&lt;object type=&quot;3&quot; unique_id=&quot;11408&quot;&gt;&lt;property id=&quot;20148&quot; value=&quot;5&quot;/&gt;&lt;property id=&quot;20300&quot; value=&quot;Slide 4 - &amp;quot;    Presentation Arrangements &amp;quot;&quot;/&gt;&lt;property id=&quot;20307&quot; value=&quot;314&quot;/&gt;&lt;/object&gt;&lt;object type=&quot;3&quot; unique_id=&quot;11409&quot;&gt;&lt;property id=&quot;20148&quot; value=&quot;5&quot;/&gt;&lt;property id=&quot;20300&quot; value=&quot;Slide 5 - &amp;quot;Presentation Days&amp;quot;&quot;/&gt;&lt;property id=&quot;20307&quot; value=&quot;316&quot;/&gt;&lt;/object&gt;&lt;object type=&quot;3&quot; unique_id=&quot;11410&quot;&gt;&lt;property id=&quot;20148&quot; value=&quot;5&quot;/&gt;&lt;property id=&quot;20300&quot; value=&quot;Slide 6 - &amp;quot;Presentation Days&amp;quot;&quot;/&gt;&lt;property id=&quot;20307&quot; value=&quot;347&quot;/&gt;&lt;/object&gt;&lt;object type=&quot;3&quot; unique_id=&quot;11411&quot;&gt;&lt;property id=&quot;20148&quot; value=&quot;5&quot;/&gt;&lt;property id=&quot;20300&quot; value=&quot;Slide 7 - &amp;quot;Where?&amp;quot;&quot;/&gt;&lt;property id=&quot;20307&quot; value=&quot;320&quot;/&gt;&lt;/object&gt;&lt;object type=&quot;3&quot; unique_id=&quot;11412&quot;&gt;&lt;property id=&quot;20148&quot; value=&quot;5&quot;/&gt;&lt;property id=&quot;20300&quot; value=&quot;Slide 8 - &amp;quot;Facilities&amp;quot;&quot;/&gt;&lt;property id=&quot;20307&quot; value=&quot;346&quot;/&gt;&lt;/object&gt;&lt;object type=&quot;3&quot; unique_id=&quot;11413&quot;&gt;&lt;property id=&quot;20148&quot; value=&quot;5&quot;/&gt;&lt;property id=&quot;20300&quot; value=&quot;Slide 9 - &amp;quot;How Long?&amp;quot;&quot;/&gt;&lt;property id=&quot;20307&quot; value=&quot;321&quot;/&gt;&lt;/object&gt;&lt;object type=&quot;3&quot; unique_id=&quot;11414&quot;&gt;&lt;property id=&quot;20148&quot; value=&quot;5&quot;/&gt;&lt;property id=&quot;20300&quot; value=&quot;Slide 10 - &amp;quot;Who Attends?&amp;quot;&quot;/&gt;&lt;property id=&quot;20307&quot; value=&quot;318&quot;/&gt;&lt;/object&gt;&lt;object type=&quot;3&quot; unique_id=&quot;11415&quot;&gt;&lt;property id=&quot;20148&quot; value=&quot;5&quot;/&gt;&lt;property id=&quot;20300&quot; value=&quot;Slide 11 - &amp;quot;The Base Room&amp;quot;&quot;/&gt;&lt;property id=&quot;20307&quot; value=&quot;349&quot;/&gt;&lt;/object&gt;&lt;object type=&quot;3&quot; unique_id=&quot;11416&quot;&gt;&lt;property id=&quot;20148&quot; value=&quot;5&quot;/&gt;&lt;property id=&quot;20300&quot; value=&quot;Slide 12 - &amp;quot;Some Rules&amp;quot;&quot;/&gt;&lt;property id=&quot;20307&quot; value=&quot;333&quot;/&gt;&lt;/object&gt;&lt;object type=&quot;3&quot; unique_id=&quot;11417&quot;&gt;&lt;property id=&quot;20148&quot; value=&quot;5&quot;/&gt;&lt;property id=&quot;20300&quot; value=&quot;Slide 13 - &amp;quot;What To Bring&amp;quot;&quot;/&gt;&lt;property id=&quot;20307&quot; value=&quot;319&quot;/&gt;&lt;/object&gt;&lt;object type=&quot;3&quot; unique_id=&quot;11418&quot;&gt;&lt;property id=&quot;20148&quot; value=&quot;5&quot;/&gt;&lt;property id=&quot;20300&quot; value=&quot;Slide 14 - &amp;quot;A Word About Bribes Gifts&amp;quot;&quot;/&gt;&lt;property id=&quot;20307&quot; value=&quot;348&quot;/&gt;&lt;/object&gt;&lt;object type=&quot;3&quot; unique_id=&quot;11419&quot;&gt;&lt;property id=&quot;20148&quot; value=&quot;5&quot;/&gt;&lt;property id=&quot;20300&quot; value=&quot;Slide 15 - &amp;quot;  Marking Criteria &amp;quot;&quot;/&gt;&lt;property id=&quot;20307&quot; value=&quot;328&quot;/&gt;&lt;/object&gt;&lt;object type=&quot;3&quot; unique_id=&quot;11420&quot;&gt;&lt;property id=&quot;20148&quot; value=&quot;5&quot;/&gt;&lt;property id=&quot;20300&quot; value=&quot;Slide 16 - &amp;quot;Marking Criteria - General&amp;quot;&quot;/&gt;&lt;property id=&quot;20307&quot; value=&quot;327&quot;/&gt;&lt;/object&gt;&lt;object type=&quot;3&quot; unique_id=&quot;11421&quot;&gt;&lt;property id=&quot;20148&quot; value=&quot;5&quot;/&gt;&lt;property id=&quot;20300&quot; value=&quot;Slide 17 - &amp;quot;Marking Criteria - 1&amp;quot;&quot;/&gt;&lt;property id=&quot;20307&quot; value=&quot;323&quot;/&gt;&lt;/object&gt;&lt;object type=&quot;3&quot; unique_id=&quot;11422&quot;&gt;&lt;property id=&quot;20148&quot; value=&quot;5&quot;/&gt;&lt;property id=&quot;20300&quot; value=&quot;Slide 18 - &amp;quot;Marking Criteria - 2&amp;quot;&quot;/&gt;&lt;property id=&quot;20307&quot; value=&quot;324&quot;/&gt;&lt;/object&gt;&lt;object type=&quot;3&quot; unique_id=&quot;11423&quot;&gt;&lt;property id=&quot;20148&quot; value=&quot;5&quot;/&gt;&lt;property id=&quot;20300&quot; value=&quot;Slide 19 - &amp;quot;Marking Criteria - 4&amp;quot;&quot;/&gt;&lt;property id=&quot;20307&quot; value=&quot;340&quot;/&gt;&lt;/object&gt;&lt;object type=&quot;3&quot; unique_id=&quot;11424&quot;&gt;&lt;property id=&quot;20148&quot; value=&quot;5&quot;/&gt;&lt;property id=&quot;20300&quot; value=&quot;Slide 20 - &amp;quot;Marking Criteria - 6&amp;quot;&quot;/&gt;&lt;property id=&quot;20307&quot; value=&quot;342&quot;/&gt;&lt;/object&gt;&lt;object type=&quot;3&quot; unique_id=&quot;11425&quot;&gt;&lt;property id=&quot;20148&quot; value=&quot;5&quot;/&gt;&lt;property id=&quot;20300&quot; value=&quot;Slide 21 - &amp;quot;The Good&amp;quot;&quot;/&gt;&lt;property id=&quot;20307&quot; value=&quot;335&quot;/&gt;&lt;/object&gt;&lt;object type=&quot;3&quot; unique_id=&quot;11426&quot;&gt;&lt;property id=&quot;20148&quot; value=&quot;5&quot;/&gt;&lt;property id=&quot;20300&quot; value=&quot;Slide 22 - &amp;quot;The Bad&amp;quot;&quot;/&gt;&lt;property id=&quot;20307&quot; value=&quot;336&quot;/&gt;&lt;/object&gt;&lt;object type=&quot;3&quot; unique_id=&quot;11427&quot;&gt;&lt;property id=&quot;20148&quot; value=&quot;5&quot;/&gt;&lt;property id=&quot;20300&quot; value=&quot;Slide 23 - &amp;quot;And The Ugly&amp;quot;&quot;/&gt;&lt;property id=&quot;20307&quot; value=&quot;337&quot;/&gt;&lt;/object&gt;&lt;object type=&quot;3&quot; unique_id=&quot;11428&quot;&gt;&lt;property id=&quot;20148&quot; value=&quot;5&quot;/&gt;&lt;property id=&quot;20300&quot; value=&quot;Slide 24 - &amp;quot;  Pointers On Presentation Skills &amp;quot;&quot;/&gt;&lt;property id=&quot;20307&quot; value=&quot;312&quot;/&gt;&lt;/object&gt;&lt;object type=&quot;3&quot; unique_id=&quot;11429&quot;&gt;&lt;property id=&quot;20148&quot; value=&quot;5&quot;/&gt;&lt;property id=&quot;20300&quot; value=&quot;Slide 25 - &amp;quot;Presentation Structure (Tips)&amp;quot;&quot;/&gt;&lt;property id=&quot;20307&quot; value=&quot;329&quot;/&gt;&lt;/object&gt;&lt;object type=&quot;3&quot; unique_id=&quot;11430&quot;&gt;&lt;property id=&quot;20148&quot; value=&quot;5&quot;/&gt;&lt;property id=&quot;20300&quot; value=&quot;Slide 26 - &amp;quot;Presentation Structure (Tips)&amp;quot;&quot;/&gt;&lt;property id=&quot;20307&quot; value=&quot;330&quot;/&gt;&lt;/object&gt;&lt;object type=&quot;3&quot; unique_id=&quot;11431&quot;&gt;&lt;property id=&quot;20148&quot; value=&quot;5&quot;/&gt;&lt;property id=&quot;20300&quot; value=&quot;Slide 27 - &amp;quot;Presentation Structure (Tips)&amp;quot;&quot;/&gt;&lt;property id=&quot;20307&quot; value=&quot;331&quot;/&gt;&lt;/object&gt;&lt;object type=&quot;3&quot; unique_id=&quot;11432&quot;&gt;&lt;property id=&quot;20148&quot; value=&quot;5&quot;/&gt;&lt;property id=&quot;20300&quot; value=&quot;Slide 28 - &amp;quot;Presentation Structure (Tips)&amp;quot;&quot;/&gt;&lt;property id=&quot;20307&quot; value=&quot;332&quot;/&gt;&lt;/object&gt;&lt;object type=&quot;3&quot; unique_id=&quot;11433&quot;&gt;&lt;property id=&quot;20148&quot; value=&quot;5&quot;/&gt;&lt;property id=&quot;20300&quot; value=&quot;Slide 29 - &amp;quot;Take Precautions&amp;quot;&quot;/&gt;&lt;property id=&quot;20307&quot; value=&quot;322&quot;/&gt;&lt;/object&gt;&lt;object type=&quot;3&quot; unique_id=&quot;11434&quot;&gt;&lt;property id=&quot;20148&quot; value=&quot;5&quot;/&gt;&lt;property id=&quot;20300&quot; value=&quot;Slide 30 - &amp;quot;Support&amp;quot;&quot;/&gt;&lt;property id=&quot;20307&quot; value=&quot;317&quot;/&gt;&lt;/object&gt;&lt;object type=&quot;3&quot; unique_id=&quot;11435&quot;&gt;&lt;property id=&quot;20148&quot; value=&quot;5&quot;/&gt;&lt;property id=&quot;20300&quot; value=&quot;Slide 31 - &amp;quot;How To Do Well…&amp;quot;&quot;/&gt;&lt;property id=&quot;20307&quot; value=&quot;287&quot;/&gt;&lt;/object&gt;&lt;object type=&quot;3&quot; unique_id=&quot;11436&quot;&gt;&lt;property id=&quot;20148&quot; value=&quot;5&quot;/&gt;&lt;property id=&quot;20300&quot; value=&quot;Slide 32 - &amp;quot;  The Admin Stuff &amp;quot;&quot;/&gt;&lt;property id=&quot;20307&quot; value=&quot;338&quot;/&gt;&lt;/object&gt;&lt;object type=&quot;3&quot; unique_id=&quot;11437&quot;&gt;&lt;property id=&quot;20148&quot; value=&quot;5&quot;/&gt;&lt;property id=&quot;20300&quot; value=&quot;Slide 33 - &amp;quot;Workshops 7 &amp;amp; 8&amp;quot;&quot;/&gt;&lt;property id=&quot;20307&quot; value=&quot;283&quot;/&gt;&lt;/object&gt;&lt;object type=&quot;3&quot; unique_id=&quot;11438&quot;&gt;&lt;property id=&quot;20148&quot; value=&quot;5&quot;/&gt;&lt;property id=&quot;20300&quot; value=&quot;Slide 34 - &amp;quot;What To Do Now&amp;quot;&quot;/&gt;&lt;property id=&quot;20307&quot; value=&quot;280&quot;/&gt;&lt;/object&gt;&lt;object type=&quot;3&quot; unique_id=&quot;11439&quot;&gt;&lt;property id=&quot;20148&quot; value=&quot;5&quot;/&gt;&lt;property id=&quot;20300&quot; value=&quot;Slide 35 - &amp;quot;Next Week&amp;quot;&quot;/&gt;&lt;property id=&quot;20307&quot; value=&quot;281&quot;/&gt;&lt;/object&gt;&lt;object type=&quot;3&quot; unique_id=&quot;11440&quot;&gt;&lt;property id=&quot;20148&quot; value=&quot;5&quot;/&gt;&lt;property id=&quot;20300&quot; value=&quot;Slide 36 - &amp;quot;Business Game (BN2225) FOM 2  E N D&amp;quot;&quot;/&gt;&lt;property id=&quot;20307&quot; value=&quot;282&quot;/&gt;&lt;/object&gt;&lt;/object&gt;&lt;object type=&quot;8&quot; unique_id=&quot;1147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ABS">
  <a:themeElements>
    <a:clrScheme name="ABS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AB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BS">
  <a:themeElements>
    <a:clrScheme name="Custom 1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FFFF00"/>
      </a:hlink>
      <a:folHlink>
        <a:srgbClr val="99CC00"/>
      </a:folHlink>
    </a:clrScheme>
    <a:fontScheme name="AB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422</Words>
  <Application>Microsoft Office PowerPoint</Application>
  <PresentationFormat>On-screen Show (4:3)</PresentationFormat>
  <Paragraphs>104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ABS</vt:lpstr>
      <vt:lpstr>1_ABS</vt:lpstr>
      <vt:lpstr>Office Theme</vt:lpstr>
      <vt:lpstr>How Long?</vt:lpstr>
      <vt:lpstr>Some Rules</vt:lpstr>
      <vt:lpstr>  Marking Criteria </vt:lpstr>
      <vt:lpstr>Marking Criteria - General</vt:lpstr>
      <vt:lpstr>Slide 5</vt:lpstr>
      <vt:lpstr>Marking Criteria - 2</vt:lpstr>
      <vt:lpstr>Marking Criteria - 3</vt:lpstr>
      <vt:lpstr>  Pointers On Presentation Skills </vt:lpstr>
      <vt:lpstr>Presentation Structure (Tips)</vt:lpstr>
      <vt:lpstr>Presentation Structure (Tips)</vt:lpstr>
      <vt:lpstr>Presentation Structure (Tips)</vt:lpstr>
      <vt:lpstr>Support</vt:lpstr>
      <vt:lpstr>  How to Create your Video Presentation</vt:lpstr>
      <vt:lpstr>Tools for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Game (BN2225) FOM 1  Module Introduction</dc:title>
  <dc:creator>Paul Bocij</dc:creator>
  <cp:lastModifiedBy>Kyeni</cp:lastModifiedBy>
  <cp:revision>110</cp:revision>
  <dcterms:created xsi:type="dcterms:W3CDTF">2011-09-30T15:08:18Z</dcterms:created>
  <dcterms:modified xsi:type="dcterms:W3CDTF">2017-12-16T01:06:42Z</dcterms:modified>
</cp:coreProperties>
</file>