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sldIdLst>
    <p:sldId id="291" r:id="rId4"/>
    <p:sldId id="317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060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BC76-18DE-4692-A8C8-FB84C0C9F192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C0C2D-C1D8-41BA-86A1-780C678BDA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548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078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49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57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928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471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926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668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337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190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454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020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62FA51-1A87-4E92-98D3-923ED310E1C5}" type="slidenum">
              <a:rPr lang="en-US">
                <a:solidFill>
                  <a:prstClr val="black"/>
                </a:solidFill>
              </a:rPr>
              <a:pPr eaLnBrk="1" hangingPunct="1"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133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714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059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469186-66BF-4104-9967-EB0B29809D1A}" type="slidenum">
              <a:rPr lang="en-US">
                <a:solidFill>
                  <a:prstClr val="black"/>
                </a:solidFill>
              </a:rPr>
              <a:pPr eaLnBrk="1" hangingPunct="1"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277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E4661C-5AD5-4C8B-B4F3-F341A68A16E5}" type="slidenum">
              <a:rPr lang="en-US">
                <a:solidFill>
                  <a:prstClr val="black"/>
                </a:solidFill>
              </a:rPr>
              <a:pPr eaLnBrk="1" hangingPunct="1"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28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C4D5-F415-4730-8735-01B3417C3306}" type="slidenum">
              <a:rPr lang="en-US">
                <a:solidFill>
                  <a:prstClr val="black"/>
                </a:solidFill>
              </a:rPr>
              <a:pPr eaLnBrk="1" hangingPunct="1"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05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C4D5-F415-4730-8735-01B3417C3306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49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C4D5-F415-4730-8735-01B3417C3306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77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9C4D5-F415-4730-8735-01B3417C3306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942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057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543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A7C09-7814-4296-934B-7CEB23E494FF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72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7300" y="733425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A BUSINESS SCHOOL RGB_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938" y="5908675"/>
            <a:ext cx="77628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48870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74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1371600"/>
            <a:ext cx="1936750" cy="474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9938" y="1371600"/>
            <a:ext cx="5661025" cy="474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885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7300" y="733425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A BUSINESS SCHOOL RGB_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9938" y="2417763"/>
            <a:ext cx="77628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938" y="5908675"/>
            <a:ext cx="77628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4478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258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69471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9938" y="2093913"/>
            <a:ext cx="3798887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2093913"/>
            <a:ext cx="3798888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0327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1522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9495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4405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1003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3632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70761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7747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1371600"/>
            <a:ext cx="1936750" cy="474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9938" y="1371600"/>
            <a:ext cx="5661025" cy="474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497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2336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011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7937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7729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475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5389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134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01104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0236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54139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1659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31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9938" y="2093913"/>
            <a:ext cx="3798887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2093913"/>
            <a:ext cx="3798888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25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65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17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574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3451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4345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9938" y="1371600"/>
            <a:ext cx="7750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2093913"/>
            <a:ext cx="775017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6019800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4" descr="A BUSINESS SCHOOL RGB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631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D4F53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9938" y="1371600"/>
            <a:ext cx="7750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2093913"/>
            <a:ext cx="7750175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6019800"/>
            <a:ext cx="2425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4" descr="A BUSINESS SCHOOL RGB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6749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1772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83BE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5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EF74-4F4F-4EE7-BA2E-9A03459A96D8}" type="datetimeFigureOut">
              <a:rPr lang="en-GB" smtClean="0"/>
              <a:pPr/>
              <a:t>16/12/2017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A272-C644-4FE2-8BE2-3369FD1ECA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24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Contents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Business Game Updates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The Scenario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Assumptions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Business Plan Structure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Business Plan Content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What To Do Now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Seminars Next Week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1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(1)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Set out mission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Set out objectives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Might also give some idea of: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Level of investment &amp; anticipated returns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Market opportunity &amp; target market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Management team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1349743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Introduction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554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(2)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2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General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Description of market e.g. size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What segment(s) of the market are you aiming at? Why?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Who are your main competitors? What are their market shares?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How are you going to reach your customers? Details of channels, advertising spend, etc.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What are your aims &amp; predictions regarding the market?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2389999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MARKETING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033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(3)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3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The Product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What products will be sold? Give them names, characteristics, etc.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Product features, strengths &amp; weaknesses.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Why</a:t>
            </a:r>
            <a:r>
              <a:rPr lang="en-GB" dirty="0">
                <a:latin typeface="Calibri" pitchFamily="34" charset="0"/>
                <a:cs typeface="Calibri" pitchFamily="34" charset="0"/>
              </a:rPr>
              <a:t> will people buy your products? What about substitutes?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How will you develop your products further?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Initial pricing, profit margins, etc.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How will you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manage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pricing, specifications, etc.?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6178947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MARKETING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294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(3)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3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Other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You can use SWOT, PESTEL, BSC, 7S, etc. to analyse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internal</a:t>
            </a:r>
            <a:r>
              <a:rPr lang="en-GB" dirty="0">
                <a:latin typeface="Calibri" pitchFamily="34" charset="0"/>
                <a:cs typeface="Calibri" pitchFamily="34" charset="0"/>
              </a:rPr>
              <a:t> &amp;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external</a:t>
            </a:r>
            <a:r>
              <a:rPr lang="en-GB" dirty="0">
                <a:latin typeface="Calibri" pitchFamily="34" charset="0"/>
                <a:cs typeface="Calibri" pitchFamily="34" charset="0"/>
              </a:rPr>
              <a:t> environment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Think about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competitiveness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Think about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long term future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– not just 1, 3 &amp; 5 year plans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Remember sales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forecasts</a:t>
            </a:r>
            <a:r>
              <a:rPr lang="en-GB" dirty="0">
                <a:latin typeface="Calibri" pitchFamily="34" charset="0"/>
                <a:cs typeface="Calibri" pitchFamily="34" charset="0"/>
              </a:rPr>
              <a:t> are useful but need to be linked with financial plans and production plans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2132926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MARKETING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136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(4)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4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What are you going to do? How are you going to </a:t>
            </a:r>
            <a:r>
              <a:rPr lang="en-GB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enact</a:t>
            </a:r>
            <a:r>
              <a:rPr lang="en-GB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your vision or strategy?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Production planning…  </a:t>
            </a:r>
          </a:p>
          <a:p>
            <a:pPr lvl="2">
              <a:buFont typeface="Wingdings" pitchFamily="2" charset="2"/>
              <a:buChar char="q"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>
                <a:latin typeface="Calibri" pitchFamily="34" charset="0"/>
                <a:cs typeface="Calibri" pitchFamily="34" charset="0"/>
              </a:rPr>
              <a:t>will you manufacture? </a:t>
            </a:r>
          </a:p>
          <a:p>
            <a:pPr lvl="2">
              <a:buFont typeface="Wingdings" pitchFamily="2" charset="2"/>
              <a:buChar char="q"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How many </a:t>
            </a:r>
            <a:r>
              <a:rPr lang="en-GB" dirty="0">
                <a:latin typeface="Calibri" pitchFamily="34" charset="0"/>
                <a:cs typeface="Calibri" pitchFamily="34" charset="0"/>
              </a:rPr>
              <a:t>factories? 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many units per week/month/year?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will you cope with extra demand or falling demand?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will you manage contract manufacturing?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3378117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OPERATIONS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8031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(4)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4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Logistics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Where are your priorities?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will you handle transfer pricing? Ethical issues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Inventory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will you manage your inventory?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5462913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OPERATIONS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3834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(4)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4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i="1" dirty="0">
                <a:latin typeface="Calibri" pitchFamily="34" charset="0"/>
                <a:cs typeface="Calibri" pitchFamily="34" charset="0"/>
              </a:rPr>
              <a:t>Should</a:t>
            </a:r>
            <a:r>
              <a:rPr lang="en-GB" dirty="0">
                <a:latin typeface="Calibri" pitchFamily="34" charset="0"/>
                <a:cs typeface="Calibri" pitchFamily="34" charset="0"/>
              </a:rPr>
              <a:t> HR and R&amp;D be bundled together?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How much R&amp;D effort?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Research tech or buy licences? 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Implications?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Must link this to other parts of plan e.g. new products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How many staff?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Recruitment, training, salaries and retention?</a:t>
            </a:r>
          </a:p>
          <a:p>
            <a:pPr lvl="2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Remember – you are only hiring research staff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4084845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HR &amp; R&amp;D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479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(5)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5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Cash flow forecast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Financial projections – 1, 3 &amp; 5 year (minimum)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Short term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vs</a:t>
            </a:r>
            <a:r>
              <a:rPr lang="en-GB" dirty="0">
                <a:latin typeface="Calibri" pitchFamily="34" charset="0"/>
                <a:cs typeface="Calibri" pitchFamily="34" charset="0"/>
              </a:rPr>
              <a:t> long term borrowing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Share dividends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Spending –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when</a:t>
            </a:r>
            <a:r>
              <a:rPr lang="en-GB" dirty="0">
                <a:latin typeface="Calibri" pitchFamily="34" charset="0"/>
                <a:cs typeface="Calibri" pitchFamily="34" charset="0"/>
              </a:rPr>
              <a:t> &amp;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how much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Can include ratios or other figures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8181195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FINANCES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798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(6)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6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MUST</a:t>
            </a:r>
            <a:r>
              <a:rPr lang="en-GB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give solutions or </a:t>
            </a:r>
            <a:r>
              <a:rPr lang="en-GB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mitigation</a:t>
            </a:r>
            <a:r>
              <a:rPr lang="en-GB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for every risk (next slide)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Lots of possible risks: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Financial risks e.g. lack of funding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Staffing risks e.g. strikes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Market risks e.g. competitors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Internal disputes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Etc.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1757012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RISK ANALYSIS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441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 (6)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GB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6"/>
            </a:pPr>
            <a:endParaRPr lang="en-GB" b="1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Mitigation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Financial reserves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Procedures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Alternative plans</a:t>
            </a: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Etc.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A good risk analysis will answer questions like: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likely is the risk?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What harm might it cause?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How can we avoid it or minimise the harm?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4096564"/>
              </p:ext>
            </p:extLst>
          </p:nvPr>
        </p:nvGraphicFramePr>
        <p:xfrm>
          <a:off x="1187624" y="1988840"/>
          <a:ext cx="376808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RISK ANALYSIS</a:t>
                      </a:r>
                      <a:endParaRPr lang="en-GB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554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Assessment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060848"/>
            <a:ext cx="7750175" cy="4024312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Made up of 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group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component and 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individual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component</a:t>
            </a:r>
          </a:p>
          <a:p>
            <a:pPr eaLnBrk="1" hangingPunct="1"/>
            <a:endParaRPr lang="en-GB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8590803"/>
              </p:ext>
            </p:extLst>
          </p:nvPr>
        </p:nvGraphicFramePr>
        <p:xfrm>
          <a:off x="979488" y="2582863"/>
          <a:ext cx="8474075" cy="4475162"/>
        </p:xfrm>
        <a:graphic>
          <a:graphicData uri="http://schemas.openxmlformats.org/presentationml/2006/ole">
            <p:oleObj spid="_x0000_s1042" name="Document" r:id="rId4" imgW="5906751" imgH="311908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9104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Other Content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There are many other elements you should consider.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GB" dirty="0">
                <a:latin typeface="Calibri" pitchFamily="34" charset="0"/>
                <a:cs typeface="Calibri" pitchFamily="34" charset="0"/>
              </a:rPr>
              <a:t>Where do these things fit in your business plan?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Assumptions made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Corporate ethics &amp; social responsibility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Organisational learning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Competitive advantage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Etc.</a:t>
            </a: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08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How To Do Well…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Remember the other content (previous slide)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Place yourself in the role of the decision makers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What would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you</a:t>
            </a:r>
            <a:r>
              <a:rPr lang="en-GB" dirty="0">
                <a:latin typeface="Calibri" pitchFamily="34" charset="0"/>
                <a:cs typeface="Calibri" pitchFamily="34" charset="0"/>
              </a:rPr>
              <a:t> want to know?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Would the proposal convince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you</a:t>
            </a:r>
            <a:r>
              <a:rPr lang="en-GB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lvl="1" indent="-342900"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342900" lvl="1" indent="-342900"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Define </a:t>
            </a:r>
            <a:r>
              <a:rPr lang="en-GB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success criteria </a:t>
            </a:r>
            <a:r>
              <a:rPr lang="en-GB" dirty="0">
                <a:latin typeface="Calibri" pitchFamily="34" charset="0"/>
                <a:cs typeface="Calibri" pitchFamily="34" charset="0"/>
              </a:rPr>
              <a:t>- milestones, KPI, CSF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369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What To Do Now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9938" y="2093913"/>
            <a:ext cx="8050534" cy="40243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Review the simulation documentation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Do your research – business plans, sections to include on your presentation, etc.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Identify the market/segment you think offers an opportunity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Think about what product features will help you exploit that opportunity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Start to plan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how</a:t>
            </a:r>
            <a:r>
              <a:rPr lang="en-GB" dirty="0">
                <a:latin typeface="Calibri" pitchFamily="34" charset="0"/>
                <a:cs typeface="Calibri" pitchFamily="34" charset="0"/>
              </a:rPr>
              <a:t> to exploit that opportunity… the rest should follow naturally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In Your Tutorial – Next Week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Start Working on the business plan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Decide on how you will combine your work, ensure consistency &amp; quality</a:t>
            </a:r>
          </a:p>
          <a:p>
            <a:pPr eaLnBrk="1" hangingPunct="1"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Start planning the presentation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58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Next Week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b="1" dirty="0">
                <a:latin typeface="Calibri" pitchFamily="34" charset="0"/>
                <a:cs typeface="Calibri" pitchFamily="34" charset="0"/>
              </a:rPr>
              <a:t>Lecture: 			</a:t>
            </a:r>
            <a:r>
              <a:rPr lang="en-GB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Finance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06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The Scenario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You are one of the teams being considered to head up a mobile phone business that has recently started to operate. You need to convince the board of directors to give your team this prestigious role.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The decision will be made based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entirely</a:t>
            </a:r>
            <a:r>
              <a:rPr lang="en-GB" dirty="0">
                <a:latin typeface="Calibri" pitchFamily="34" charset="0"/>
                <a:cs typeface="Calibri" pitchFamily="34" charset="0"/>
              </a:rPr>
              <a:t> on your plan and the subsequent presentation you give.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8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340768"/>
            <a:ext cx="7750175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Some Assumptions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71601" y="1916832"/>
            <a:ext cx="7344816" cy="4201393"/>
          </a:xfrm>
        </p:spPr>
        <p:txBody>
          <a:bodyPr/>
          <a:lstStyle/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You can assume the following: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All teams start under exactly the same conditions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You are fairly new players in the market – some existing infrastructure but need to build capability quickly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Other mobile manufacturers  do NOT exist (e.g. Apple, Nokia, etc.) in the market…</a:t>
            </a:r>
          </a:p>
          <a:p>
            <a:pPr lvl="2" indent="-342900">
              <a:buFont typeface="Wingdings" pitchFamily="2" charset="2"/>
              <a:buChar char="§"/>
            </a:pPr>
            <a:r>
              <a:rPr lang="en-GB" dirty="0">
                <a:latin typeface="Calibri" pitchFamily="34" charset="0"/>
                <a:cs typeface="Calibri" pitchFamily="34" charset="0"/>
              </a:rPr>
              <a:t>Assume it is a niche market</a:t>
            </a:r>
          </a:p>
          <a:p>
            <a:pPr lvl="2" indent="-342900">
              <a:buFont typeface="Wingdings" pitchFamily="2" charset="2"/>
              <a:buChar char="§"/>
            </a:pPr>
            <a:r>
              <a:rPr lang="en-GB" dirty="0">
                <a:latin typeface="Calibri" pitchFamily="34" charset="0"/>
                <a:cs typeface="Calibri" pitchFamily="34" charset="0"/>
              </a:rPr>
              <a:t>Assume your main competitors are other student teams</a:t>
            </a:r>
          </a:p>
          <a:p>
            <a:pPr lvl="2" indent="-342900">
              <a:buFont typeface="Wingdings" pitchFamily="2" charset="2"/>
              <a:buChar char="§"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94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Some Assumptions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24371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688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Financial Assumptions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You can assume the following: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Again, all teams start under exactly the same conditions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All of the data needed can be found within the simulation including demand, pricing, manufacturing costs, finances, etc.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You will need to extract what is useful and ignore what isn’t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17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Before We Get To The Plan…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What follows is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guidance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only…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Take the things you find useful, leave the rest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If you think of a better way to do something, do it!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There are lots of ways to create a good business plan – do some research to find the best way/format for you &amp; your team (see later)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Remember that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everyone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needs to contribute</a:t>
            </a:r>
          </a:p>
          <a:p>
            <a:pPr eaLnBrk="1" hangingPunct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GB" dirty="0">
                <a:latin typeface="Calibri" pitchFamily="34" charset="0"/>
                <a:cs typeface="Calibri" pitchFamily="34" charset="0"/>
              </a:rPr>
              <a:t>Remember difference between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business proposal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GB" b="1" i="1" dirty="0">
                <a:latin typeface="Calibri" pitchFamily="34" charset="0"/>
                <a:cs typeface="Calibri" pitchFamily="34" charset="0"/>
              </a:rPr>
              <a:t>business plan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3563888" y="5491862"/>
            <a:ext cx="1512168" cy="504056"/>
          </a:xfrm>
          <a:prstGeom prst="wedgeRoundRectCallout">
            <a:avLst>
              <a:gd name="adj1" fmla="val 71339"/>
              <a:gd name="adj2" fmla="val -110102"/>
              <a:gd name="adj3" fmla="val 16667"/>
            </a:avLst>
          </a:prstGeom>
          <a:solidFill>
            <a:srgbClr val="EBF6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Emphasis on </a:t>
            </a:r>
            <a:r>
              <a:rPr lang="en-GB" sz="1200" b="1" i="1" dirty="0">
                <a:solidFill>
                  <a:srgbClr val="002060"/>
                </a:solidFill>
              </a:rPr>
              <a:t>what</a:t>
            </a:r>
            <a:r>
              <a:rPr lang="en-GB" sz="1200" dirty="0">
                <a:solidFill>
                  <a:srgbClr val="002060"/>
                </a:solidFill>
              </a:rPr>
              <a:t> (strategy)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452320" y="5491862"/>
            <a:ext cx="1512168" cy="504056"/>
          </a:xfrm>
          <a:prstGeom prst="wedgeRoundRectCallout">
            <a:avLst>
              <a:gd name="adj1" fmla="val -67212"/>
              <a:gd name="adj2" fmla="val -113624"/>
              <a:gd name="adj3" fmla="val 16667"/>
            </a:avLst>
          </a:prstGeom>
          <a:solidFill>
            <a:srgbClr val="EBF6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More detail and emphasis on </a:t>
            </a:r>
            <a:r>
              <a:rPr lang="en-GB" sz="1200" b="1" i="1" dirty="0">
                <a:solidFill>
                  <a:srgbClr val="002060"/>
                </a:solidFill>
              </a:rPr>
              <a:t>how</a:t>
            </a:r>
            <a:endParaRPr lang="en-GB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23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General Points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8208912" cy="40243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A good business plan should:</a:t>
            </a:r>
          </a:p>
          <a:p>
            <a:pPr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Keep things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concise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(brief but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complete</a:t>
            </a:r>
            <a:r>
              <a:rPr lang="en-GB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Be clear &amp;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precise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about important issues (no ambiguity or vagueness)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Stay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relevant</a:t>
            </a:r>
            <a:r>
              <a:rPr lang="en-GB" dirty="0">
                <a:latin typeface="Calibri" pitchFamily="34" charset="0"/>
                <a:cs typeface="Calibri" pitchFamily="34" charset="0"/>
              </a:rPr>
              <a:t> (no unnecessary material)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Use the right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language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(business-like)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Present information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effectively</a:t>
            </a:r>
            <a:r>
              <a:rPr lang="en-GB" dirty="0">
                <a:latin typeface="Calibri" pitchFamily="34" charset="0"/>
                <a:cs typeface="Calibri" pitchFamily="34" charset="0"/>
              </a:rPr>
              <a:t> (e.g. charts/tables, not lists of numbers)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en-GB" dirty="0">
                <a:latin typeface="Calibri" pitchFamily="34" charset="0"/>
                <a:cs typeface="Calibri" pitchFamily="34" charset="0"/>
              </a:rPr>
              <a:t>Be presented </a:t>
            </a:r>
            <a:r>
              <a:rPr lang="en-GB" b="1" dirty="0">
                <a:latin typeface="Calibri" pitchFamily="34" charset="0"/>
                <a:cs typeface="Calibri" pitchFamily="34" charset="0"/>
              </a:rPr>
              <a:t>professionally</a:t>
            </a:r>
          </a:p>
          <a:p>
            <a:pPr eaLnBrk="1" hangingPunct="1">
              <a:lnSpc>
                <a:spcPct val="100000"/>
              </a:lnSpc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75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Plan Structure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50175" cy="4024312"/>
          </a:xfrm>
        </p:spPr>
        <p:txBody>
          <a:bodyPr/>
          <a:lstStyle/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r>
              <a:rPr lang="en-GB" dirty="0">
                <a:latin typeface="Calibri" pitchFamily="34" charset="0"/>
                <a:cs typeface="Calibri" pitchFamily="34" charset="0"/>
              </a:rPr>
              <a:t>A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typical</a:t>
            </a:r>
            <a:r>
              <a:rPr lang="en-GB" dirty="0">
                <a:latin typeface="Calibri" pitchFamily="34" charset="0"/>
                <a:cs typeface="Calibri" pitchFamily="34" charset="0"/>
              </a:rPr>
              <a:t> structure of you presentation </a:t>
            </a:r>
            <a:r>
              <a:rPr lang="en-GB" i="1" dirty="0">
                <a:latin typeface="Calibri" pitchFamily="34" charset="0"/>
                <a:cs typeface="Calibri" pitchFamily="34" charset="0"/>
              </a:rPr>
              <a:t>might</a:t>
            </a:r>
            <a:r>
              <a:rPr lang="en-GB" dirty="0">
                <a:latin typeface="Calibri" pitchFamily="34" charset="0"/>
                <a:cs typeface="Calibri" pitchFamily="34" charset="0"/>
              </a:rPr>
              <a:t> contain these sections: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Marketing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HR &amp; R&amp;D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Finances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Calibri" pitchFamily="34" charset="0"/>
                <a:cs typeface="Calibri" pitchFamily="34" charset="0"/>
              </a:rPr>
              <a:t>Risk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1654885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Business Game&amp;#x0D;&amp;#x0A;(BN2225)&amp;#x0D;&amp;#x0A;&amp;#x0D;&amp;#x0A;Module Introduction&amp;quot;&quot;/&gt;&lt;property id=&quot;20307&quot; value=&quot;290&quot;/&gt;&lt;/object&gt;&lt;object type=&quot;3&quot; unique_id=&quot;10007&quot;&gt;&lt;property id=&quot;20148&quot; value=&quot;5&quot;/&gt;&lt;property id=&quot;20300&quot; value=&quot;Slide 2 - &amp;quot;Contents&amp;quot;&quot;/&gt;&lt;property id=&quot;20307&quot; value=&quot;259&quot;/&gt;&lt;/object&gt;&lt;object type=&quot;3&quot; unique_id=&quot;10008&quot;&gt;&lt;property id=&quot;20148&quot; value=&quot;5&quot;/&gt;&lt;property id=&quot;20300&quot; value=&quot;Slide 3 - &amp;quot;Contact Details&amp;quot;&quot;/&gt;&lt;property id=&quot;20307&quot; value=&quot;260&quot;/&gt;&lt;/object&gt;&lt;object type=&quot;3&quot; unique_id=&quot;10009&quot;&gt;&lt;property id=&quot;20148&quot; value=&quot;5&quot;/&gt;&lt;property id=&quot;20300&quot; value=&quot;Slide 5 - &amp;quot;New for 2014 - 2015&amp;quot;&quot;/&gt;&lt;property id=&quot;20307&quot; value=&quot;283&quot;/&gt;&lt;/object&gt;&lt;object type=&quot;3&quot; unique_id=&quot;10010&quot;&gt;&lt;property id=&quot;20148&quot; value=&quot;5&quot;/&gt;&lt;property id=&quot;20300&quot; value=&quot;Slide 6 - &amp;quot;It’s New So…&amp;quot;&quot;/&gt;&lt;property id=&quot;20307&quot; value=&quot;291&quot;/&gt;&lt;/object&gt;&lt;object type=&quot;3&quot; unique_id=&quot;10011&quot;&gt;&lt;property id=&quot;20148&quot; value=&quot;5&quot;/&gt;&lt;property id=&quot;20300&quot; value=&quot;Slide 7 - &amp;quot;What Is The Business Game?&amp;quot;&quot;/&gt;&lt;property id=&quot;20307&quot; value=&quot;272&quot;/&gt;&lt;/object&gt;&lt;object type=&quot;3&quot; unique_id=&quot;10012&quot;&gt;&lt;property id=&quot;20148&quot; value=&quot;5&quot;/&gt;&lt;property id=&quot;20300&quot; value=&quot;Slide 8 - &amp;quot;Learning Objectives (1)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Module Structure&amp;quot;&quot;/&gt;&lt;property id=&quot;20307&quot; value=&quot;261&quot;/&gt;&lt;/object&gt;&lt;object type=&quot;3&quot; unique_id=&quot;10016&quot;&gt;&lt;property id=&quot;20148&quot; value=&quot;5&quot;/&gt;&lt;property id=&quot;20300&quot; value=&quot;Slide 13 - &amp;quot;Learning Hours&amp;quot;&quot;/&gt;&lt;property id=&quot;20307&quot; value=&quot;279&quot;/&gt;&lt;/object&gt;&lt;object type=&quot;3&quot; unique_id=&quot;10017&quot;&gt;&lt;property id=&quot;20148&quot; value=&quot;5&quot;/&gt;&lt;property id=&quot;20300&quot; value=&quot;Slide 14 - &amp;quot;Lecture Programme&amp;quot;&quot;/&gt;&lt;property id=&quot;20307&quot; value=&quot;287&quot;/&gt;&lt;/object&gt;&lt;object type=&quot;3&quot; unique_id=&quot;10018&quot;&gt;&lt;property id=&quot;20148&quot; value=&quot;5&quot;/&gt;&lt;property id=&quot;20300&quot; value=&quot;Slide 15 - &amp;quot;Workshops&amp;quot;&quot;/&gt;&lt;property id=&quot;20307&quot; value=&quot;265&quot;/&gt;&lt;/object&gt;&lt;object type=&quot;3&quot; unique_id=&quot;10020&quot;&gt;&lt;property id=&quot;20148&quot; value=&quot;5&quot;/&gt;&lt;property id=&quot;20300&quot; value=&quot;Slide 16 - &amp;quot;Workshops&amp;quot;&quot;/&gt;&lt;property id=&quot;20307&quot; value=&quot;266&quot;/&gt;&lt;/object&gt;&lt;object type=&quot;3&quot; unique_id=&quot;10021&quot;&gt;&lt;property id=&quot;20148&quot; value=&quot;5&quot;/&gt;&lt;property id=&quot;20300&quot; value=&quot;Slide 17 - &amp;quot;Assessment&amp;quot;&quot;/&gt;&lt;property id=&quot;20307&quot; value=&quot;262&quot;/&gt;&lt;/object&gt;&lt;object type=&quot;3&quot; unique_id=&quot;10022&quot;&gt;&lt;property id=&quot;20148&quot; value=&quot;5&quot;/&gt;&lt;property id=&quot;20300&quot; value=&quot;Slide 18 - &amp;quot;Assessment&amp;quot;&quot;/&gt;&lt;property id=&quot;20307&quot; value=&quot;284&quot;/&gt;&lt;/object&gt;&lt;object type=&quot;3&quot; unique_id=&quot;10023&quot;&gt;&lt;property id=&quot;20148&quot; value=&quot;5&quot;/&gt;&lt;property id=&quot;20300&quot; value=&quot;Slide 19 - &amp;quot;Assessment&amp;quot;&quot;/&gt;&lt;property id=&quot;20307&quot; value=&quot;271&quot;/&gt;&lt;/object&gt;&lt;object type=&quot;3&quot; unique_id=&quot;10024&quot;&gt;&lt;property id=&quot;20148&quot; value=&quot;5&quot;/&gt;&lt;property id=&quot;20300&quot; value=&quot;Slide 20 - &amp;quot;Assessment&amp;quot;&quot;/&gt;&lt;property id=&quot;20307&quot; value=&quot;267&quot;/&gt;&lt;/object&gt;&lt;object type=&quot;3&quot; unique_id=&quot;10025&quot;&gt;&lt;property id=&quot;20148&quot; value=&quot;5&quot;/&gt;&lt;property id=&quot;20300&quot; value=&quot;Slide 21 - &amp;quot;Engagement&amp;quot;&quot;/&gt;&lt;property id=&quot;20307&quot; value=&quot;269&quot;/&gt;&lt;/object&gt;&lt;object type=&quot;3&quot; unique_id=&quot;10026&quot;&gt;&lt;property id=&quot;20148&quot; value=&quot;5&quot;/&gt;&lt;property id=&quot;20300&quot; value=&quot;Slide 22 - &amp;quot;Engagement&amp;quot;&quot;/&gt;&lt;property id=&quot;20307&quot; value=&quot;270&quot;/&gt;&lt;/object&gt;&lt;object type=&quot;3&quot; unique_id=&quot;10027&quot;&gt;&lt;property id=&quot;20148&quot; value=&quot;5&quot;/&gt;&lt;property id=&quot;20300&quot; value=&quot;Slide 23 - &amp;quot;Reading&amp;quot;&quot;/&gt;&lt;property id=&quot;20307&quot; value=&quot;263&quot;/&gt;&lt;/object&gt;&lt;object type=&quot;3&quot; unique_id=&quot;10028&quot;&gt;&lt;property id=&quot;20148&quot; value=&quot;5&quot;/&gt;&lt;property id=&quot;20300&quot; value=&quot;Slide 24 - &amp;quot;How To Do Well&amp;quot;&quot;/&gt;&lt;property id=&quot;20307&quot; value=&quot;268&quot;/&gt;&lt;/object&gt;&lt;object type=&quot;3&quot; unique_id=&quot;10029&quot;&gt;&lt;property id=&quot;20148&quot; value=&quot;5&quot;/&gt;&lt;property id=&quot;20300&quot; value=&quot;Slide 26 - &amp;quot;What To Do Now&amp;quot;&quot;/&gt;&lt;property id=&quot;20307&quot; value=&quot;280&quot;/&gt;&lt;/object&gt;&lt;object type=&quot;3&quot; unique_id=&quot;10030&quot;&gt;&lt;property id=&quot;20148&quot; value=&quot;5&quot;/&gt;&lt;property id=&quot;20300&quot; value=&quot;Slide 27 - &amp;quot;Workshops&amp;quot;&quot;/&gt;&lt;property id=&quot;20307&quot; value=&quot;292&quot;/&gt;&lt;/object&gt;&lt;object type=&quot;3&quot; unique_id=&quot;10031&quot;&gt;&lt;property id=&quot;20148&quot; value=&quot;5&quot;/&gt;&lt;property id=&quot;20300&quot; value=&quot;Slide 28 - &amp;quot;Next Week&amp;quot;&quot;/&gt;&lt;property id=&quot;20307&quot; value=&quot;281&quot;/&gt;&lt;/object&gt;&lt;object type=&quot;3&quot; unique_id=&quot;10032&quot;&gt;&lt;property id=&quot;20148&quot; value=&quot;5&quot;/&gt;&lt;property id=&quot;20300&quot; value=&quot;Slide 29 - &amp;quot;Business Game&amp;#x0D;&amp;#x0A;(BN2225)&amp;#x0D;&amp;#x0A;&amp;#x0D;&amp;#x0A;E N D&amp;quot;&quot;/&gt;&lt;property id=&quot;20307&quot; value=&quot;282&quot;/&gt;&lt;/object&gt;&lt;object type=&quot;3&quot; unique_id=&quot;10407&quot;&gt;&lt;property id=&quot;20148&quot; value=&quot;5&quot;/&gt;&lt;property id=&quot;20300&quot; value=&quot;Slide 4 - &amp;quot;Contact Details&amp;quot;&quot;/&gt;&lt;property id=&quot;20307&quot; value=&quot;295&quot;/&gt;&lt;/object&gt;&lt;object type=&quot;3&quot; unique_id=&quot;10408&quot;&gt;&lt;property id=&quot;20148&quot; value=&quot;5&quot;/&gt;&lt;property id=&quot;20300&quot; value=&quot;Slide 9 - &amp;quot;Learning Objectives (2)&amp;quot;&quot;/&gt;&lt;property id=&quot;20307&quot; value=&quot;296&quot;/&gt;&lt;/object&gt;&lt;object type=&quot;3&quot; unique_id=&quot;10409&quot;&gt;&lt;property id=&quot;20148&quot; value=&quot;5&quot;/&gt;&lt;property id=&quot;20300&quot; value=&quot;Slide 10 - &amp;quot;Learning Objectives (3)&amp;quot;&quot;/&gt;&lt;property id=&quot;20307&quot; value=&quot;297&quot;/&gt;&lt;/object&gt;&lt;object type=&quot;3&quot; unique_id=&quot;10410&quot;&gt;&lt;property id=&quot;20148&quot; value=&quot;5&quot;/&gt;&lt;property id=&quot;20300&quot; value=&quot;Slide 11 - &amp;quot;Learning Objectives (4)&amp;quot;&quot;/&gt;&lt;property id=&quot;20307&quot; value=&quot;298&quot;/&gt;&lt;/object&gt;&lt;object type=&quot;3&quot; unique_id=&quot;10411&quot;&gt;&lt;property id=&quot;20148&quot; value=&quot;5&quot;/&gt;&lt;property id=&quot;20300&quot; value=&quot;Slide 25 - &amp;quot;Work Smart&amp;quot;&quot;/&gt;&lt;property id=&quot;20307&quot; value=&quot;2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BS">
  <a:themeElements>
    <a:clrScheme name="ABS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A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BS">
  <a:themeElements>
    <a:clrScheme name="AB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1080</Words>
  <Application>Microsoft Office PowerPoint</Application>
  <PresentationFormat>On-screen Show (4:3)</PresentationFormat>
  <Paragraphs>231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ABS</vt:lpstr>
      <vt:lpstr>1_ABS</vt:lpstr>
      <vt:lpstr>Office Theme</vt:lpstr>
      <vt:lpstr>Document</vt:lpstr>
      <vt:lpstr>Contents</vt:lpstr>
      <vt:lpstr>Assessment</vt:lpstr>
      <vt:lpstr>The Scenario</vt:lpstr>
      <vt:lpstr>Some Assumptions</vt:lpstr>
      <vt:lpstr>Some Assumptions</vt:lpstr>
      <vt:lpstr>Financial Assumptions</vt:lpstr>
      <vt:lpstr>Before We Get To The Plan…</vt:lpstr>
      <vt:lpstr>General Points</vt:lpstr>
      <vt:lpstr>Plan Structure</vt:lpstr>
      <vt:lpstr>Plan Structure (1)</vt:lpstr>
      <vt:lpstr>Plan Structure (2)</vt:lpstr>
      <vt:lpstr>Plan Structure (3)</vt:lpstr>
      <vt:lpstr>Plan Structure (3)</vt:lpstr>
      <vt:lpstr>Plan Structure (4)</vt:lpstr>
      <vt:lpstr>Plan Structure (4)</vt:lpstr>
      <vt:lpstr>Plan Structure (4)</vt:lpstr>
      <vt:lpstr>Plan Structure (5)</vt:lpstr>
      <vt:lpstr>Plan Structure (6)</vt:lpstr>
      <vt:lpstr>Plan Structure (6)</vt:lpstr>
      <vt:lpstr>Other Content</vt:lpstr>
      <vt:lpstr>How To Do Well…</vt:lpstr>
      <vt:lpstr>What To Do Now</vt:lpstr>
      <vt:lpstr>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Game (BN2225) FOM 1  Module Introduction</dc:title>
  <dc:creator>Paul Bocij</dc:creator>
  <cp:lastModifiedBy>Kyeni</cp:lastModifiedBy>
  <cp:revision>80</cp:revision>
  <dcterms:created xsi:type="dcterms:W3CDTF">2011-09-30T15:08:18Z</dcterms:created>
  <dcterms:modified xsi:type="dcterms:W3CDTF">2017-12-16T01:03:09Z</dcterms:modified>
</cp:coreProperties>
</file>