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6" r:id="rId4"/>
  </p:sldMasterIdLst>
  <p:notesMasterIdLst>
    <p:notesMasterId r:id="rId17"/>
  </p:notesMasterIdLst>
  <p:sldIdLst>
    <p:sldId id="257" r:id="rId5"/>
    <p:sldId id="256" r:id="rId6"/>
    <p:sldId id="274" r:id="rId7"/>
    <p:sldId id="260" r:id="rId8"/>
    <p:sldId id="261" r:id="rId9"/>
    <p:sldId id="275" r:id="rId10"/>
    <p:sldId id="262" r:id="rId11"/>
    <p:sldId id="276" r:id="rId12"/>
    <p:sldId id="263" r:id="rId13"/>
    <p:sldId id="264" r:id="rId14"/>
    <p:sldId id="258" r:id="rId15"/>
    <p:sldId id="25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AD92EE-F626-2E14-1CCE-EA888874924F}" v="36" dt="2024-09-23T13:48:34.7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p:restoredTop sz="68491"/>
  </p:normalViewPr>
  <p:slideViewPr>
    <p:cSldViewPr snapToGrid="0">
      <p:cViewPr varScale="1">
        <p:scale>
          <a:sx n="46" d="100"/>
          <a:sy n="46" d="100"/>
        </p:scale>
        <p:origin x="142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FEC347CF-4D68-A247-A784-9FAF2E1CA68F}" type="datetimeFigureOut">
              <a:rPr lang="en-US" smtClean="0"/>
              <a:t>5/20/2025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C6F1F4-858F-554F-8586-25AABCD06455}" type="slidenum">
              <a:rPr lang="en-US" smtClean="0"/>
              <a:t>‹#›</a:t>
            </a:fld>
            <a:endParaRPr lang="en-US"/>
          </a:p>
        </p:txBody>
      </p:sp>
    </p:spTree>
    <p:extLst>
      <p:ext uri="{BB962C8B-B14F-4D97-AF65-F5344CB8AC3E}">
        <p14:creationId xmlns:p14="http://schemas.microsoft.com/office/powerpoint/2010/main" val="3689958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EC6F1F4-858F-554F-8586-25AABCD06455}" type="slidenum">
              <a:rPr lang="en-US" smtClean="0"/>
              <a:t>1</a:t>
            </a:fld>
            <a:endParaRPr lang="en-US"/>
          </a:p>
        </p:txBody>
      </p:sp>
    </p:spTree>
    <p:extLst>
      <p:ext uri="{BB962C8B-B14F-4D97-AF65-F5344CB8AC3E}">
        <p14:creationId xmlns:p14="http://schemas.microsoft.com/office/powerpoint/2010/main" val="18193712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dirty="0">
                <a:solidFill>
                  <a:srgbClr val="000000"/>
                </a:solidFill>
                <a:effectLst/>
                <a:latin typeface="Cambria" panose="02040503050406030204" pitchFamily="18" charset="0"/>
              </a:rPr>
              <a:t>Provide 5-8 steps that will be part of your new evaluation process, and use the notes section to explain your concepts. You may use more than 1 slide for this topic. </a:t>
            </a:r>
            <a:endParaRPr lang="en-US" dirty="0"/>
          </a:p>
        </p:txBody>
      </p:sp>
      <p:sp>
        <p:nvSpPr>
          <p:cNvPr id="4" name="Slide Number Placeholder 3"/>
          <p:cNvSpPr>
            <a:spLocks noGrp="1"/>
          </p:cNvSpPr>
          <p:nvPr>
            <p:ph type="sldNum" sz="quarter" idx="5"/>
          </p:nvPr>
        </p:nvSpPr>
        <p:spPr/>
        <p:txBody>
          <a:bodyPr/>
          <a:lstStyle/>
          <a:p>
            <a:fld id="{5EC6F1F4-858F-554F-8586-25AABCD06455}" type="slidenum">
              <a:rPr lang="en-US" smtClean="0"/>
              <a:t>10</a:t>
            </a:fld>
            <a:endParaRPr lang="en-US"/>
          </a:p>
        </p:txBody>
      </p:sp>
    </p:spTree>
    <p:extLst>
      <p:ext uri="{BB962C8B-B14F-4D97-AF65-F5344CB8AC3E}">
        <p14:creationId xmlns:p14="http://schemas.microsoft.com/office/powerpoint/2010/main" val="1237751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C6F1F4-858F-554F-8586-25AABCD06455}" type="slidenum">
              <a:rPr lang="en-US" smtClean="0"/>
              <a:t>11</a:t>
            </a:fld>
            <a:endParaRPr lang="en-US"/>
          </a:p>
        </p:txBody>
      </p:sp>
    </p:spTree>
    <p:extLst>
      <p:ext uri="{BB962C8B-B14F-4D97-AF65-F5344CB8AC3E}">
        <p14:creationId xmlns:p14="http://schemas.microsoft.com/office/powerpoint/2010/main" val="24180439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EC6F1F4-858F-554F-8586-25AABCD06455}" type="slidenum">
              <a:rPr lang="en-US" smtClean="0"/>
              <a:t>12</a:t>
            </a:fld>
            <a:endParaRPr lang="en-US"/>
          </a:p>
        </p:txBody>
      </p:sp>
    </p:spTree>
    <p:extLst>
      <p:ext uri="{BB962C8B-B14F-4D97-AF65-F5344CB8AC3E}">
        <p14:creationId xmlns:p14="http://schemas.microsoft.com/office/powerpoint/2010/main" val="740058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Optional – feel free to change your design style, however, ensure you are including all components of this template</a:t>
            </a:r>
          </a:p>
        </p:txBody>
      </p:sp>
      <p:sp>
        <p:nvSpPr>
          <p:cNvPr id="4" name="Slide Number Placeholder 3"/>
          <p:cNvSpPr>
            <a:spLocks noGrp="1"/>
          </p:cNvSpPr>
          <p:nvPr>
            <p:ph type="sldNum" sz="quarter" idx="5"/>
          </p:nvPr>
        </p:nvSpPr>
        <p:spPr/>
        <p:txBody>
          <a:bodyPr/>
          <a:lstStyle/>
          <a:p>
            <a:fld id="{5EC6F1F4-858F-554F-8586-25AABCD06455}" type="slidenum">
              <a:rPr lang="en-US" smtClean="0"/>
              <a:t>2</a:t>
            </a:fld>
            <a:endParaRPr lang="en-US"/>
          </a:p>
        </p:txBody>
      </p:sp>
    </p:spTree>
    <p:extLst>
      <p:ext uri="{BB962C8B-B14F-4D97-AF65-F5344CB8AC3E}">
        <p14:creationId xmlns:p14="http://schemas.microsoft.com/office/powerpoint/2010/main" val="198487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EC6F1F4-858F-554F-8586-25AABCD06455}" type="slidenum">
              <a:rPr lang="en-US" smtClean="0"/>
              <a:t>3</a:t>
            </a:fld>
            <a:endParaRPr lang="en-US"/>
          </a:p>
        </p:txBody>
      </p:sp>
    </p:spTree>
    <p:extLst>
      <p:ext uri="{BB962C8B-B14F-4D97-AF65-F5344CB8AC3E}">
        <p14:creationId xmlns:p14="http://schemas.microsoft.com/office/powerpoint/2010/main" val="2061492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dirty="0">
                <a:solidFill>
                  <a:srgbClr val="000000"/>
                </a:solidFill>
                <a:effectLst/>
                <a:latin typeface="Cambria" panose="02040503050406030204" pitchFamily="18" charset="0"/>
              </a:rPr>
              <a:t>Provide 3-5 benefits of performance evaluations – use the notes section to explain your benefits more in depth</a:t>
            </a:r>
            <a:endParaRPr lang="en-US" dirty="0"/>
          </a:p>
        </p:txBody>
      </p:sp>
      <p:sp>
        <p:nvSpPr>
          <p:cNvPr id="4" name="Slide Number Placeholder 3"/>
          <p:cNvSpPr>
            <a:spLocks noGrp="1"/>
          </p:cNvSpPr>
          <p:nvPr>
            <p:ph type="sldNum" sz="quarter" idx="5"/>
          </p:nvPr>
        </p:nvSpPr>
        <p:spPr/>
        <p:txBody>
          <a:bodyPr/>
          <a:lstStyle/>
          <a:p>
            <a:fld id="{5EC6F1F4-858F-554F-8586-25AABCD06455}" type="slidenum">
              <a:rPr lang="en-US" smtClean="0"/>
              <a:t>4</a:t>
            </a:fld>
            <a:endParaRPr lang="en-US"/>
          </a:p>
        </p:txBody>
      </p:sp>
    </p:spTree>
    <p:extLst>
      <p:ext uri="{BB962C8B-B14F-4D97-AF65-F5344CB8AC3E}">
        <p14:creationId xmlns:p14="http://schemas.microsoft.com/office/powerpoint/2010/main" val="4175338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1-2 slides explaining the existing evaluation process. Each slides should include 3-5 bullets, and the notes section should be used to explain your concepts more in depth for each bullet. This assessment should include what your organization currently does and the steps they take to evaluate employees on an annual basis. </a:t>
            </a:r>
          </a:p>
        </p:txBody>
      </p:sp>
      <p:sp>
        <p:nvSpPr>
          <p:cNvPr id="4" name="Slide Number Placeholder 3"/>
          <p:cNvSpPr>
            <a:spLocks noGrp="1"/>
          </p:cNvSpPr>
          <p:nvPr>
            <p:ph type="sldNum" sz="quarter" idx="5"/>
          </p:nvPr>
        </p:nvSpPr>
        <p:spPr/>
        <p:txBody>
          <a:bodyPr/>
          <a:lstStyle/>
          <a:p>
            <a:fld id="{5EC6F1F4-858F-554F-8586-25AABCD06455}" type="slidenum">
              <a:rPr lang="en-US" smtClean="0"/>
              <a:t>5</a:t>
            </a:fld>
            <a:endParaRPr lang="en-US"/>
          </a:p>
        </p:txBody>
      </p:sp>
    </p:spTree>
    <p:extLst>
      <p:ext uri="{BB962C8B-B14F-4D97-AF65-F5344CB8AC3E}">
        <p14:creationId xmlns:p14="http://schemas.microsoft.com/office/powerpoint/2010/main" val="293198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1-2 slides explaining the existing evaluation process. Each slides should include 3-5 bullets, and the notes section should be used to explain your concepts more in depth for each bullet. This assessment should include what your organization currently does and the steps they take to evaluate employees on an annual basis. </a:t>
            </a:r>
          </a:p>
        </p:txBody>
      </p:sp>
      <p:sp>
        <p:nvSpPr>
          <p:cNvPr id="4" name="Slide Number Placeholder 3"/>
          <p:cNvSpPr>
            <a:spLocks noGrp="1"/>
          </p:cNvSpPr>
          <p:nvPr>
            <p:ph type="sldNum" sz="quarter" idx="5"/>
          </p:nvPr>
        </p:nvSpPr>
        <p:spPr/>
        <p:txBody>
          <a:bodyPr/>
          <a:lstStyle/>
          <a:p>
            <a:fld id="{5EC6F1F4-858F-554F-8586-25AABCD06455}" type="slidenum">
              <a:rPr lang="en-US" smtClean="0"/>
              <a:t>6</a:t>
            </a:fld>
            <a:endParaRPr lang="en-US"/>
          </a:p>
        </p:txBody>
      </p:sp>
    </p:spTree>
    <p:extLst>
      <p:ext uri="{BB962C8B-B14F-4D97-AF65-F5344CB8AC3E}">
        <p14:creationId xmlns:p14="http://schemas.microsoft.com/office/powerpoint/2010/main" val="3948401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dirty="0">
                <a:solidFill>
                  <a:srgbClr val="000000"/>
                </a:solidFill>
                <a:effectLst/>
                <a:latin typeface="Cambria" panose="02040503050406030204" pitchFamily="18" charset="0"/>
              </a:rPr>
              <a:t>Provide a two-slide minimum discussing your new evaluation process. Provide 3-5 bullets on each slide and use the notes section to explain your concepts. </a:t>
            </a:r>
            <a:endParaRPr lang="en-US" dirty="0"/>
          </a:p>
        </p:txBody>
      </p:sp>
      <p:sp>
        <p:nvSpPr>
          <p:cNvPr id="4" name="Slide Number Placeholder 3"/>
          <p:cNvSpPr>
            <a:spLocks noGrp="1"/>
          </p:cNvSpPr>
          <p:nvPr>
            <p:ph type="sldNum" sz="quarter" idx="5"/>
          </p:nvPr>
        </p:nvSpPr>
        <p:spPr/>
        <p:txBody>
          <a:bodyPr/>
          <a:lstStyle/>
          <a:p>
            <a:fld id="{5EC6F1F4-858F-554F-8586-25AABCD06455}" type="slidenum">
              <a:rPr lang="en-US" smtClean="0"/>
              <a:t>7</a:t>
            </a:fld>
            <a:endParaRPr lang="en-US"/>
          </a:p>
        </p:txBody>
      </p:sp>
    </p:spTree>
    <p:extLst>
      <p:ext uri="{BB962C8B-B14F-4D97-AF65-F5344CB8AC3E}">
        <p14:creationId xmlns:p14="http://schemas.microsoft.com/office/powerpoint/2010/main" val="2366121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dirty="0">
                <a:solidFill>
                  <a:srgbClr val="000000"/>
                </a:solidFill>
                <a:effectLst/>
                <a:latin typeface="Cambria" panose="02040503050406030204" pitchFamily="18" charset="0"/>
              </a:rPr>
              <a:t>Provide a two-slide minimum discussing your new evaluation process. Provide 3-5 bullets on each slide and use the notes section to explain your concepts. </a:t>
            </a:r>
            <a:endParaRPr lang="en-US" dirty="0"/>
          </a:p>
        </p:txBody>
      </p:sp>
      <p:sp>
        <p:nvSpPr>
          <p:cNvPr id="4" name="Slide Number Placeholder 3"/>
          <p:cNvSpPr>
            <a:spLocks noGrp="1"/>
          </p:cNvSpPr>
          <p:nvPr>
            <p:ph type="sldNum" sz="quarter" idx="5"/>
          </p:nvPr>
        </p:nvSpPr>
        <p:spPr/>
        <p:txBody>
          <a:bodyPr/>
          <a:lstStyle/>
          <a:p>
            <a:fld id="{5EC6F1F4-858F-554F-8586-25AABCD06455}" type="slidenum">
              <a:rPr lang="en-US" smtClean="0"/>
              <a:t>8</a:t>
            </a:fld>
            <a:endParaRPr lang="en-US"/>
          </a:p>
        </p:txBody>
      </p:sp>
    </p:spTree>
    <p:extLst>
      <p:ext uri="{BB962C8B-B14F-4D97-AF65-F5344CB8AC3E}">
        <p14:creationId xmlns:p14="http://schemas.microsoft.com/office/powerpoint/2010/main" val="2661435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dirty="0">
                <a:solidFill>
                  <a:srgbClr val="000000"/>
                </a:solidFill>
                <a:effectLst/>
                <a:latin typeface="Cambria" panose="02040503050406030204" pitchFamily="18" charset="0"/>
              </a:rPr>
              <a:t>Share 3-5 bullets justifying your reason to use this tool; use the notes section to explain further</a:t>
            </a:r>
            <a:endParaRPr lang="en-US" dirty="0"/>
          </a:p>
        </p:txBody>
      </p:sp>
      <p:sp>
        <p:nvSpPr>
          <p:cNvPr id="4" name="Slide Number Placeholder 3"/>
          <p:cNvSpPr>
            <a:spLocks noGrp="1"/>
          </p:cNvSpPr>
          <p:nvPr>
            <p:ph type="sldNum" sz="quarter" idx="5"/>
          </p:nvPr>
        </p:nvSpPr>
        <p:spPr/>
        <p:txBody>
          <a:bodyPr/>
          <a:lstStyle/>
          <a:p>
            <a:fld id="{5EC6F1F4-858F-554F-8586-25AABCD06455}" type="slidenum">
              <a:rPr lang="en-US" smtClean="0"/>
              <a:t>9</a:t>
            </a:fld>
            <a:endParaRPr lang="en-US"/>
          </a:p>
        </p:txBody>
      </p:sp>
    </p:spTree>
    <p:extLst>
      <p:ext uri="{BB962C8B-B14F-4D97-AF65-F5344CB8AC3E}">
        <p14:creationId xmlns:p14="http://schemas.microsoft.com/office/powerpoint/2010/main" val="18962633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EA758B-E28E-1E4D-AB8A-6BE5BADF1C9B}" type="datetimeFigureOut">
              <a:rPr lang="en-US" smtClean="0"/>
              <a:t>5/20/2025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10C6ED-0FA9-1C4D-B470-70A16D384165}" type="slidenum">
              <a:rPr lang="en-US" smtClean="0"/>
              <a:t>‹#›</a:t>
            </a:fld>
            <a:endParaRPr lang="en-US"/>
          </a:p>
        </p:txBody>
      </p:sp>
    </p:spTree>
    <p:extLst>
      <p:ext uri="{BB962C8B-B14F-4D97-AF65-F5344CB8AC3E}">
        <p14:creationId xmlns:p14="http://schemas.microsoft.com/office/powerpoint/2010/main" val="1462110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EA758B-E28E-1E4D-AB8A-6BE5BADF1C9B}" type="datetimeFigureOut">
              <a:rPr lang="en-US" smtClean="0"/>
              <a:t>5/20/2025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10C6ED-0FA9-1C4D-B470-70A16D384165}" type="slidenum">
              <a:rPr lang="en-US" smtClean="0"/>
              <a:t>‹#›</a:t>
            </a:fld>
            <a:endParaRPr lang="en-US"/>
          </a:p>
        </p:txBody>
      </p:sp>
    </p:spTree>
    <p:extLst>
      <p:ext uri="{BB962C8B-B14F-4D97-AF65-F5344CB8AC3E}">
        <p14:creationId xmlns:p14="http://schemas.microsoft.com/office/powerpoint/2010/main" val="3487864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EA758B-E28E-1E4D-AB8A-6BE5BADF1C9B}" type="datetimeFigureOut">
              <a:rPr lang="en-US" smtClean="0"/>
              <a:t>5/20/2025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10C6ED-0FA9-1C4D-B470-70A16D384165}" type="slidenum">
              <a:rPr lang="en-US" smtClean="0"/>
              <a:t>‹#›</a:t>
            </a:fld>
            <a:endParaRPr lang="en-US"/>
          </a:p>
        </p:txBody>
      </p:sp>
    </p:spTree>
    <p:extLst>
      <p:ext uri="{BB962C8B-B14F-4D97-AF65-F5344CB8AC3E}">
        <p14:creationId xmlns:p14="http://schemas.microsoft.com/office/powerpoint/2010/main" val="24962752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EA758B-E28E-1E4D-AB8A-6BE5BADF1C9B}" type="datetimeFigureOut">
              <a:rPr lang="en-US" smtClean="0"/>
              <a:t>5/20/2025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10C6ED-0FA9-1C4D-B470-70A16D384165}"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709317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EA758B-E28E-1E4D-AB8A-6BE5BADF1C9B}" type="datetimeFigureOut">
              <a:rPr lang="en-US" smtClean="0"/>
              <a:t>5/20/2025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10C6ED-0FA9-1C4D-B470-70A16D384165}" type="slidenum">
              <a:rPr lang="en-US" smtClean="0"/>
              <a:t>‹#›</a:t>
            </a:fld>
            <a:endParaRPr lang="en-US"/>
          </a:p>
        </p:txBody>
      </p:sp>
    </p:spTree>
    <p:extLst>
      <p:ext uri="{BB962C8B-B14F-4D97-AF65-F5344CB8AC3E}">
        <p14:creationId xmlns:p14="http://schemas.microsoft.com/office/powerpoint/2010/main" val="36358098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DEA758B-E28E-1E4D-AB8A-6BE5BADF1C9B}" type="datetimeFigureOut">
              <a:rPr lang="en-US" smtClean="0"/>
              <a:t>5/20/2025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10C6ED-0FA9-1C4D-B470-70A16D384165}" type="slidenum">
              <a:rPr lang="en-US" smtClean="0"/>
              <a:t>‹#›</a:t>
            </a:fld>
            <a:endParaRPr lang="en-US"/>
          </a:p>
        </p:txBody>
      </p:sp>
    </p:spTree>
    <p:extLst>
      <p:ext uri="{BB962C8B-B14F-4D97-AF65-F5344CB8AC3E}">
        <p14:creationId xmlns:p14="http://schemas.microsoft.com/office/powerpoint/2010/main" val="2945035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DEA758B-E28E-1E4D-AB8A-6BE5BADF1C9B}" type="datetimeFigureOut">
              <a:rPr lang="en-US" smtClean="0"/>
              <a:t>5/20/2025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10C6ED-0FA9-1C4D-B470-70A16D384165}" type="slidenum">
              <a:rPr lang="en-US" smtClean="0"/>
              <a:t>‹#›</a:t>
            </a:fld>
            <a:endParaRPr lang="en-US"/>
          </a:p>
        </p:txBody>
      </p:sp>
    </p:spTree>
    <p:extLst>
      <p:ext uri="{BB962C8B-B14F-4D97-AF65-F5344CB8AC3E}">
        <p14:creationId xmlns:p14="http://schemas.microsoft.com/office/powerpoint/2010/main" val="41120777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EA758B-E28E-1E4D-AB8A-6BE5BADF1C9B}" type="datetimeFigureOut">
              <a:rPr lang="en-US" smtClean="0"/>
              <a:t>5/20/2025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10C6ED-0FA9-1C4D-B470-70A16D384165}" type="slidenum">
              <a:rPr lang="en-US" smtClean="0"/>
              <a:t>‹#›</a:t>
            </a:fld>
            <a:endParaRPr lang="en-US"/>
          </a:p>
        </p:txBody>
      </p:sp>
    </p:spTree>
    <p:extLst>
      <p:ext uri="{BB962C8B-B14F-4D97-AF65-F5344CB8AC3E}">
        <p14:creationId xmlns:p14="http://schemas.microsoft.com/office/powerpoint/2010/main" val="4058367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EA758B-E28E-1E4D-AB8A-6BE5BADF1C9B}" type="datetimeFigureOut">
              <a:rPr lang="en-US" smtClean="0"/>
              <a:t>5/20/2025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10C6ED-0FA9-1C4D-B470-70A16D384165}" type="slidenum">
              <a:rPr lang="en-US" smtClean="0"/>
              <a:t>‹#›</a:t>
            </a:fld>
            <a:endParaRPr lang="en-US"/>
          </a:p>
        </p:txBody>
      </p:sp>
    </p:spTree>
    <p:extLst>
      <p:ext uri="{BB962C8B-B14F-4D97-AF65-F5344CB8AC3E}">
        <p14:creationId xmlns:p14="http://schemas.microsoft.com/office/powerpoint/2010/main" val="577237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EA758B-E28E-1E4D-AB8A-6BE5BADF1C9B}" type="datetimeFigureOut">
              <a:rPr lang="en-US" smtClean="0"/>
              <a:t>5/20/2025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10C6ED-0FA9-1C4D-B470-70A16D384165}" type="slidenum">
              <a:rPr lang="en-US" smtClean="0"/>
              <a:t>‹#›</a:t>
            </a:fld>
            <a:endParaRPr lang="en-US"/>
          </a:p>
        </p:txBody>
      </p:sp>
    </p:spTree>
    <p:extLst>
      <p:ext uri="{BB962C8B-B14F-4D97-AF65-F5344CB8AC3E}">
        <p14:creationId xmlns:p14="http://schemas.microsoft.com/office/powerpoint/2010/main" val="1891474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EA758B-E28E-1E4D-AB8A-6BE5BADF1C9B}" type="datetimeFigureOut">
              <a:rPr lang="en-US" smtClean="0"/>
              <a:t>5/20/2025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10C6ED-0FA9-1C4D-B470-70A16D384165}" type="slidenum">
              <a:rPr lang="en-US" smtClean="0"/>
              <a:t>‹#›</a:t>
            </a:fld>
            <a:endParaRPr lang="en-US"/>
          </a:p>
        </p:txBody>
      </p:sp>
    </p:spTree>
    <p:extLst>
      <p:ext uri="{BB962C8B-B14F-4D97-AF65-F5344CB8AC3E}">
        <p14:creationId xmlns:p14="http://schemas.microsoft.com/office/powerpoint/2010/main" val="806066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EA758B-E28E-1E4D-AB8A-6BE5BADF1C9B}" type="datetimeFigureOut">
              <a:rPr lang="en-US" smtClean="0"/>
              <a:t>5/20/2025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10C6ED-0FA9-1C4D-B470-70A16D384165}" type="slidenum">
              <a:rPr lang="en-US" smtClean="0"/>
              <a:t>‹#›</a:t>
            </a:fld>
            <a:endParaRPr lang="en-US"/>
          </a:p>
        </p:txBody>
      </p:sp>
    </p:spTree>
    <p:extLst>
      <p:ext uri="{BB962C8B-B14F-4D97-AF65-F5344CB8AC3E}">
        <p14:creationId xmlns:p14="http://schemas.microsoft.com/office/powerpoint/2010/main" val="667713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EA758B-E28E-1E4D-AB8A-6BE5BADF1C9B}" type="datetimeFigureOut">
              <a:rPr lang="en-US" smtClean="0"/>
              <a:t>5/20/2025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10C6ED-0FA9-1C4D-B470-70A16D384165}" type="slidenum">
              <a:rPr lang="en-US" smtClean="0"/>
              <a:t>‹#›</a:t>
            </a:fld>
            <a:endParaRPr lang="en-US"/>
          </a:p>
        </p:txBody>
      </p:sp>
    </p:spTree>
    <p:extLst>
      <p:ext uri="{BB962C8B-B14F-4D97-AF65-F5344CB8AC3E}">
        <p14:creationId xmlns:p14="http://schemas.microsoft.com/office/powerpoint/2010/main" val="256269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EA758B-E28E-1E4D-AB8A-6BE5BADF1C9B}" type="datetimeFigureOut">
              <a:rPr lang="en-US" smtClean="0"/>
              <a:t>5/20/2025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10C6ED-0FA9-1C4D-B470-70A16D384165}" type="slidenum">
              <a:rPr lang="en-US" smtClean="0"/>
              <a:t>‹#›</a:t>
            </a:fld>
            <a:endParaRPr lang="en-US"/>
          </a:p>
        </p:txBody>
      </p:sp>
    </p:spTree>
    <p:extLst>
      <p:ext uri="{BB962C8B-B14F-4D97-AF65-F5344CB8AC3E}">
        <p14:creationId xmlns:p14="http://schemas.microsoft.com/office/powerpoint/2010/main" val="3500840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7DEA758B-E28E-1E4D-AB8A-6BE5BADF1C9B}" type="datetimeFigureOut">
              <a:rPr lang="en-US" smtClean="0"/>
              <a:t>5/20/2025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10C6ED-0FA9-1C4D-B470-70A16D384165}" type="slidenum">
              <a:rPr lang="en-US" smtClean="0"/>
              <a:t>‹#›</a:t>
            </a:fld>
            <a:endParaRPr lang="en-US"/>
          </a:p>
        </p:txBody>
      </p:sp>
    </p:spTree>
    <p:extLst>
      <p:ext uri="{BB962C8B-B14F-4D97-AF65-F5344CB8AC3E}">
        <p14:creationId xmlns:p14="http://schemas.microsoft.com/office/powerpoint/2010/main" val="3534721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EA758B-E28E-1E4D-AB8A-6BE5BADF1C9B}" type="datetimeFigureOut">
              <a:rPr lang="en-US" smtClean="0"/>
              <a:t>5/20/2025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10C6ED-0FA9-1C4D-B470-70A16D384165}" type="slidenum">
              <a:rPr lang="en-US" smtClean="0"/>
              <a:t>‹#›</a:t>
            </a:fld>
            <a:endParaRPr lang="en-US"/>
          </a:p>
        </p:txBody>
      </p:sp>
    </p:spTree>
    <p:extLst>
      <p:ext uri="{BB962C8B-B14F-4D97-AF65-F5344CB8AC3E}">
        <p14:creationId xmlns:p14="http://schemas.microsoft.com/office/powerpoint/2010/main" val="2620935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EA758B-E28E-1E4D-AB8A-6BE5BADF1C9B}" type="datetimeFigureOut">
              <a:rPr lang="en-US" smtClean="0"/>
              <a:t>5/20/2025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10C6ED-0FA9-1C4D-B470-70A16D384165}" type="slidenum">
              <a:rPr lang="en-US" smtClean="0"/>
              <a:t>‹#›</a:t>
            </a:fld>
            <a:endParaRPr lang="en-US"/>
          </a:p>
        </p:txBody>
      </p:sp>
    </p:spTree>
    <p:extLst>
      <p:ext uri="{BB962C8B-B14F-4D97-AF65-F5344CB8AC3E}">
        <p14:creationId xmlns:p14="http://schemas.microsoft.com/office/powerpoint/2010/main" val="3340299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7DEA758B-E28E-1E4D-AB8A-6BE5BADF1C9B}" type="datetimeFigureOut">
              <a:rPr lang="en-US" smtClean="0"/>
              <a:t>5/20/2025</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C810C6ED-0FA9-1C4D-B470-70A16D384165}" type="slidenum">
              <a:rPr lang="en-US" smtClean="0"/>
              <a:t>‹#›</a:t>
            </a:fld>
            <a:endParaRPr lang="en-US"/>
          </a:p>
        </p:txBody>
      </p:sp>
    </p:spTree>
    <p:extLst>
      <p:ext uri="{BB962C8B-B14F-4D97-AF65-F5344CB8AC3E}">
        <p14:creationId xmlns:p14="http://schemas.microsoft.com/office/powerpoint/2010/main" val="1724728903"/>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library.strayer.edu/sw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C98-4140-589E-972E-F7C5C9FAEDBF}"/>
              </a:ext>
            </a:extLst>
          </p:cNvPr>
          <p:cNvSpPr>
            <a:spLocks noGrp="1"/>
          </p:cNvSpPr>
          <p:nvPr>
            <p:ph type="title"/>
          </p:nvPr>
        </p:nvSpPr>
        <p:spPr/>
        <p:txBody>
          <a:bodyPr/>
          <a:lstStyle/>
          <a:p>
            <a:r>
              <a:rPr lang="en-US" dirty="0">
                <a:highlight>
                  <a:srgbClr val="FFFF00"/>
                </a:highlight>
              </a:rPr>
              <a:t>Remove this slide before submitting</a:t>
            </a:r>
          </a:p>
        </p:txBody>
      </p:sp>
      <p:sp>
        <p:nvSpPr>
          <p:cNvPr id="3" name="Content Placeholder 2">
            <a:extLst>
              <a:ext uri="{FF2B5EF4-FFF2-40B4-BE49-F238E27FC236}">
                <a16:creationId xmlns:a16="http://schemas.microsoft.com/office/drawing/2014/main" id="{DF9A2C11-4B10-12EA-6FC2-06B380665BF3}"/>
              </a:ext>
            </a:extLst>
          </p:cNvPr>
          <p:cNvSpPr>
            <a:spLocks noGrp="1"/>
          </p:cNvSpPr>
          <p:nvPr>
            <p:ph sz="quarter" idx="13"/>
          </p:nvPr>
        </p:nvSpPr>
        <p:spPr/>
        <p:txBody>
          <a:bodyPr vert="horz" lIns="91440" tIns="45720" rIns="91440" bIns="45720" rtlCol="0" anchor="t">
            <a:normAutofit lnSpcReduction="10000"/>
          </a:bodyPr>
          <a:lstStyle/>
          <a:p>
            <a:r>
              <a:rPr lang="en-US" cap="none">
                <a:latin typeface="Calibri"/>
                <a:cs typeface="Calibri"/>
              </a:rPr>
              <a:t>You may change the design style.</a:t>
            </a:r>
            <a:endParaRPr lang="en-US" cap="none" dirty="0">
              <a:latin typeface="Calibri"/>
              <a:cs typeface="Calibri"/>
            </a:endParaRPr>
          </a:p>
          <a:p>
            <a:pPr>
              <a:buClr>
                <a:srgbClr val="000000"/>
              </a:buClr>
            </a:pPr>
            <a:r>
              <a:rPr lang="en-US" cap="none" dirty="0">
                <a:latin typeface="Calibri"/>
                <a:cs typeface="Calibri"/>
              </a:rPr>
              <a:t>Include speaker notes in the notes section of each slide to provide talking points for your discussion in the meeting. This is required to ensure that the instructor is clear on your understanding of the topic.</a:t>
            </a:r>
          </a:p>
          <a:p>
            <a:pPr>
              <a:buClr>
                <a:srgbClr val="000000"/>
              </a:buClr>
            </a:pPr>
            <a:r>
              <a:rPr lang="en-US" cap="none" dirty="0">
                <a:latin typeface="Calibri"/>
                <a:cs typeface="Calibri"/>
              </a:rPr>
              <a:t>You can add additional slides if needed, up to the limit described in the assignment instructions.</a:t>
            </a:r>
          </a:p>
          <a:p>
            <a:pPr>
              <a:buClr>
                <a:srgbClr val="000000"/>
              </a:buClr>
            </a:pPr>
            <a:r>
              <a:rPr lang="en-US" cap="none" dirty="0">
                <a:latin typeface="Calibri"/>
                <a:cs typeface="Calibri"/>
              </a:rPr>
              <a:t>Include appropriate and professional images where needed on slides.</a:t>
            </a:r>
          </a:p>
          <a:p>
            <a:pPr>
              <a:buClr>
                <a:srgbClr val="000000"/>
              </a:buClr>
            </a:pPr>
            <a:r>
              <a:rPr lang="en-US" cap="none" dirty="0">
                <a:latin typeface="Calibri"/>
                <a:cs typeface="Calibri"/>
              </a:rPr>
              <a:t>Include a source list at the end of your presentation. References should be credible, relevant, and appropriate. </a:t>
            </a:r>
          </a:p>
        </p:txBody>
      </p:sp>
    </p:spTree>
    <p:extLst>
      <p:ext uri="{BB962C8B-B14F-4D97-AF65-F5344CB8AC3E}">
        <p14:creationId xmlns:p14="http://schemas.microsoft.com/office/powerpoint/2010/main" val="302284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C98-4140-589E-972E-F7C5C9FAEDBF}"/>
              </a:ext>
            </a:extLst>
          </p:cNvPr>
          <p:cNvSpPr>
            <a:spLocks noGrp="1"/>
          </p:cNvSpPr>
          <p:nvPr>
            <p:ph type="title"/>
          </p:nvPr>
        </p:nvSpPr>
        <p:spPr/>
        <p:txBody>
          <a:bodyPr/>
          <a:lstStyle/>
          <a:p>
            <a:r>
              <a:rPr lang="en-US" dirty="0"/>
              <a:t>Steps of your evaluation Process</a:t>
            </a:r>
          </a:p>
        </p:txBody>
      </p:sp>
      <p:sp>
        <p:nvSpPr>
          <p:cNvPr id="3" name="Content Placeholder 2">
            <a:extLst>
              <a:ext uri="{FF2B5EF4-FFF2-40B4-BE49-F238E27FC236}">
                <a16:creationId xmlns:a16="http://schemas.microsoft.com/office/drawing/2014/main" id="{DF9A2C11-4B10-12EA-6FC2-06B380665BF3}"/>
              </a:ext>
            </a:extLst>
          </p:cNvPr>
          <p:cNvSpPr>
            <a:spLocks noGrp="1"/>
          </p:cNvSpPr>
          <p:nvPr>
            <p:ph sz="quarter" idx="13"/>
          </p:nvPr>
        </p:nvSpPr>
        <p:spPr/>
        <p:txBody>
          <a:bodyPr/>
          <a:lstStyle/>
          <a:p>
            <a:r>
              <a:rPr lang="en-US" dirty="0"/>
              <a:t>See notes – include 5-8 bullets here covering your topic</a:t>
            </a:r>
          </a:p>
          <a:p>
            <a:endParaRPr lang="en-US" dirty="0"/>
          </a:p>
        </p:txBody>
      </p:sp>
    </p:spTree>
    <p:extLst>
      <p:ext uri="{BB962C8B-B14F-4D97-AF65-F5344CB8AC3E}">
        <p14:creationId xmlns:p14="http://schemas.microsoft.com/office/powerpoint/2010/main" val="457844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C98-4140-589E-972E-F7C5C9FAEDBF}"/>
              </a:ext>
            </a:extLst>
          </p:cNvPr>
          <p:cNvSpPr>
            <a:spLocks noGrp="1"/>
          </p:cNvSpPr>
          <p:nvPr>
            <p:ph type="title"/>
          </p:nvPr>
        </p:nvSpPr>
        <p:spPr/>
        <p:txBody>
          <a:bodyPr/>
          <a:lstStyle/>
          <a:p>
            <a:r>
              <a:rPr lang="en-US" dirty="0"/>
              <a:t>Summary of the training</a:t>
            </a:r>
          </a:p>
        </p:txBody>
      </p:sp>
      <p:sp>
        <p:nvSpPr>
          <p:cNvPr id="3" name="Content Placeholder 2">
            <a:extLst>
              <a:ext uri="{FF2B5EF4-FFF2-40B4-BE49-F238E27FC236}">
                <a16:creationId xmlns:a16="http://schemas.microsoft.com/office/drawing/2014/main" id="{DF9A2C11-4B10-12EA-6FC2-06B380665BF3}"/>
              </a:ext>
            </a:extLst>
          </p:cNvPr>
          <p:cNvSpPr>
            <a:spLocks noGrp="1"/>
          </p:cNvSpPr>
          <p:nvPr>
            <p:ph sz="quarter" idx="13"/>
          </p:nvPr>
        </p:nvSpPr>
        <p:spPr/>
        <p:txBody>
          <a:bodyPr/>
          <a:lstStyle/>
          <a:p>
            <a:r>
              <a:rPr lang="en-US" dirty="0"/>
              <a:t>Provide 3-5 bullets summarizing your training</a:t>
            </a:r>
          </a:p>
        </p:txBody>
      </p:sp>
    </p:spTree>
    <p:extLst>
      <p:ext uri="{BB962C8B-B14F-4D97-AF65-F5344CB8AC3E}">
        <p14:creationId xmlns:p14="http://schemas.microsoft.com/office/powerpoint/2010/main" val="4098162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C98-4140-589E-972E-F7C5C9FAEDBF}"/>
              </a:ext>
            </a:extLst>
          </p:cNvPr>
          <p:cNvSpPr>
            <a:spLocks noGrp="1"/>
          </p:cNvSpPr>
          <p:nvPr>
            <p:ph type="title"/>
          </p:nvPr>
        </p:nvSpPr>
        <p:spPr/>
        <p:txBody>
          <a:bodyPr/>
          <a:lstStyle/>
          <a:p>
            <a:r>
              <a:rPr lang="en-US" dirty="0"/>
              <a:t>Sources</a:t>
            </a:r>
          </a:p>
        </p:txBody>
      </p:sp>
      <p:sp>
        <p:nvSpPr>
          <p:cNvPr id="3" name="Content Placeholder 2">
            <a:extLst>
              <a:ext uri="{FF2B5EF4-FFF2-40B4-BE49-F238E27FC236}">
                <a16:creationId xmlns:a16="http://schemas.microsoft.com/office/drawing/2014/main" id="{DF9A2C11-4B10-12EA-6FC2-06B380665BF3}"/>
              </a:ext>
            </a:extLst>
          </p:cNvPr>
          <p:cNvSpPr>
            <a:spLocks noGrp="1"/>
          </p:cNvSpPr>
          <p:nvPr>
            <p:ph sz="quarter" idx="13"/>
          </p:nvPr>
        </p:nvSpPr>
        <p:spPr/>
        <p:txBody>
          <a:bodyPr vert="horz" lIns="91440" tIns="45720" rIns="91440" bIns="45720" rtlCol="0" anchor="t">
            <a:normAutofit/>
          </a:bodyPr>
          <a:lstStyle/>
          <a:p>
            <a:pPr marL="342900" indent="-342900">
              <a:buAutoNum type="arabicPeriod"/>
            </a:pPr>
            <a:r>
              <a:rPr lang="en-US" sz="1200" dirty="0">
                <a:latin typeface="Calibri"/>
                <a:cs typeface="Calibri"/>
              </a:rPr>
              <a:t>Enter the first source entry here.</a:t>
            </a:r>
          </a:p>
          <a:p>
            <a:pPr marL="342900" indent="-342900">
              <a:buClr>
                <a:srgbClr val="000000"/>
              </a:buClr>
              <a:buAutoNum type="arabicPeriod"/>
            </a:pPr>
            <a:r>
              <a:rPr lang="en-US" sz="1200" dirty="0">
                <a:latin typeface="Calibri"/>
                <a:cs typeface="Calibri"/>
              </a:rPr>
              <a:t>Enter the second source entry here.</a:t>
            </a:r>
          </a:p>
          <a:p>
            <a:pPr marL="342900" indent="-342900">
              <a:buClr>
                <a:srgbClr val="000000"/>
              </a:buClr>
              <a:buAutoNum type="arabicPeriod"/>
            </a:pPr>
            <a:r>
              <a:rPr lang="en-US" sz="1200" dirty="0">
                <a:latin typeface="Calibri"/>
                <a:cs typeface="Calibri"/>
              </a:rPr>
              <a:t>ENTER THE Third SOURCE ENTRY HERE.</a:t>
            </a:r>
          </a:p>
          <a:p>
            <a:pPr marL="457200" indent="-457200">
              <a:buClr>
                <a:srgbClr val="000000"/>
              </a:buClr>
              <a:buAutoNum type="arabicPeriod"/>
            </a:pPr>
            <a:endParaRPr lang="en-US" dirty="0"/>
          </a:p>
          <a:p>
            <a:pPr marL="457200" indent="-457200">
              <a:buClr>
                <a:srgbClr val="000000"/>
              </a:buClr>
              <a:buAutoNum type="arabicPeriod"/>
            </a:pPr>
            <a:endParaRPr lang="en-US" dirty="0"/>
          </a:p>
          <a:p>
            <a:pPr marL="0" indent="0">
              <a:buClr>
                <a:srgbClr val="000000"/>
              </a:buClr>
              <a:buNone/>
            </a:pPr>
            <a:r>
              <a:rPr lang="en-US" dirty="0"/>
              <a:t>Use </a:t>
            </a:r>
            <a:r>
              <a:rPr lang="en-US" dirty="0">
                <a:hlinkClick r:id="rId3"/>
              </a:rPr>
              <a:t>Strayer writing standards</a:t>
            </a:r>
            <a:r>
              <a:rPr lang="en-US" dirty="0"/>
              <a:t>. </a:t>
            </a:r>
          </a:p>
        </p:txBody>
      </p:sp>
    </p:spTree>
    <p:extLst>
      <p:ext uri="{BB962C8B-B14F-4D97-AF65-F5344CB8AC3E}">
        <p14:creationId xmlns:p14="http://schemas.microsoft.com/office/powerpoint/2010/main" val="3059025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5A310-622C-C391-BE15-D364EFF7E700}"/>
              </a:ext>
            </a:extLst>
          </p:cNvPr>
          <p:cNvSpPr>
            <a:spLocks noGrp="1"/>
          </p:cNvSpPr>
          <p:nvPr>
            <p:ph type="ctrTitle"/>
          </p:nvPr>
        </p:nvSpPr>
        <p:spPr/>
        <p:txBody>
          <a:bodyPr/>
          <a:lstStyle/>
          <a:p>
            <a:r>
              <a:rPr lang="en-US" dirty="0">
                <a:ea typeface="+mj-lt"/>
                <a:cs typeface="+mj-lt"/>
              </a:rPr>
              <a:t>New Supervisor Training on Performance Evaluations </a:t>
            </a:r>
          </a:p>
        </p:txBody>
      </p:sp>
      <p:sp>
        <p:nvSpPr>
          <p:cNvPr id="3" name="Subtitle 2">
            <a:extLst>
              <a:ext uri="{FF2B5EF4-FFF2-40B4-BE49-F238E27FC236}">
                <a16:creationId xmlns:a16="http://schemas.microsoft.com/office/drawing/2014/main" id="{69C0602D-2BA5-05E7-273F-35C8AE661470}"/>
              </a:ext>
            </a:extLst>
          </p:cNvPr>
          <p:cNvSpPr>
            <a:spLocks noGrp="1"/>
          </p:cNvSpPr>
          <p:nvPr>
            <p:ph type="subTitle" idx="1"/>
          </p:nvPr>
        </p:nvSpPr>
        <p:spPr/>
        <p:txBody>
          <a:bodyPr vert="horz" lIns="91440" tIns="45720" rIns="91440" bIns="45720" rtlCol="0" anchor="t">
            <a:normAutofit fontScale="70000" lnSpcReduction="20000"/>
          </a:bodyPr>
          <a:lstStyle/>
          <a:p>
            <a:r>
              <a:rPr lang="en-US" sz="2000" dirty="0">
                <a:latin typeface="Calibri"/>
                <a:cs typeface="Calibri"/>
              </a:rPr>
              <a:t>Student Name</a:t>
            </a:r>
            <a:endParaRPr lang="en-US" sz="2000" dirty="0">
              <a:solidFill>
                <a:srgbClr val="000000"/>
              </a:solidFill>
              <a:latin typeface="Calibri"/>
              <a:cs typeface="Calibri"/>
            </a:endParaRPr>
          </a:p>
          <a:p>
            <a:r>
              <a:rPr lang="en-US" sz="2000" dirty="0">
                <a:latin typeface="Calibri"/>
                <a:cs typeface="Calibri"/>
              </a:rPr>
              <a:t>Class Name and Number</a:t>
            </a:r>
            <a:endParaRPr lang="en-US" sz="2000" dirty="0">
              <a:solidFill>
                <a:srgbClr val="000000"/>
              </a:solidFill>
              <a:latin typeface="Calibri"/>
              <a:cs typeface="Calibri"/>
            </a:endParaRPr>
          </a:p>
          <a:p>
            <a:r>
              <a:rPr lang="en-US" sz="2000" dirty="0">
                <a:latin typeface="Calibri"/>
                <a:cs typeface="Calibri"/>
              </a:rPr>
              <a:t>Professor Name</a:t>
            </a:r>
            <a:endParaRPr lang="en-US" sz="2000" dirty="0">
              <a:solidFill>
                <a:srgbClr val="000000"/>
              </a:solidFill>
              <a:latin typeface="Calibri"/>
              <a:cs typeface="Calibri"/>
            </a:endParaRPr>
          </a:p>
          <a:p>
            <a:r>
              <a:rPr lang="en-US" sz="2000" dirty="0">
                <a:latin typeface="Calibri"/>
                <a:cs typeface="Calibri"/>
              </a:rPr>
              <a:t>Month Date Year</a:t>
            </a:r>
            <a:endParaRPr lang="en-US" sz="2000" dirty="0">
              <a:solidFill>
                <a:srgbClr val="000000"/>
              </a:solidFill>
              <a:latin typeface="Calibri"/>
              <a:cs typeface="Calibri"/>
            </a:endParaRPr>
          </a:p>
          <a:p>
            <a:endParaRPr lang="en-US" dirty="0"/>
          </a:p>
        </p:txBody>
      </p:sp>
    </p:spTree>
    <p:extLst>
      <p:ext uri="{BB962C8B-B14F-4D97-AF65-F5344CB8AC3E}">
        <p14:creationId xmlns:p14="http://schemas.microsoft.com/office/powerpoint/2010/main" val="2012084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C98-4140-589E-972E-F7C5C9FAEDBF}"/>
              </a:ext>
            </a:extLst>
          </p:cNvPr>
          <p:cNvSpPr>
            <a:spLocks noGrp="1"/>
          </p:cNvSpPr>
          <p:nvPr>
            <p:ph type="title"/>
          </p:nvPr>
        </p:nvSpPr>
        <p:spPr/>
        <p:txBody>
          <a:bodyPr/>
          <a:lstStyle/>
          <a:p>
            <a:r>
              <a:rPr lang="en-US" dirty="0"/>
              <a:t>TRAINING agenda</a:t>
            </a:r>
          </a:p>
        </p:txBody>
      </p:sp>
      <p:sp>
        <p:nvSpPr>
          <p:cNvPr id="3" name="Content Placeholder 2">
            <a:extLst>
              <a:ext uri="{FF2B5EF4-FFF2-40B4-BE49-F238E27FC236}">
                <a16:creationId xmlns:a16="http://schemas.microsoft.com/office/drawing/2014/main" id="{DF9A2C11-4B10-12EA-6FC2-06B380665BF3}"/>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2430992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E52FB-9CD1-DDDE-0CEF-CC0A4FA12D7C}"/>
              </a:ext>
            </a:extLst>
          </p:cNvPr>
          <p:cNvSpPr>
            <a:spLocks noGrp="1"/>
          </p:cNvSpPr>
          <p:nvPr>
            <p:ph type="title"/>
          </p:nvPr>
        </p:nvSpPr>
        <p:spPr/>
        <p:txBody>
          <a:bodyPr/>
          <a:lstStyle/>
          <a:p>
            <a:r>
              <a:rPr lang="en-US" dirty="0"/>
              <a:t>BENEFITS OF PERFORMANCE EVALUATIONS</a:t>
            </a:r>
          </a:p>
        </p:txBody>
      </p:sp>
      <p:sp>
        <p:nvSpPr>
          <p:cNvPr id="3" name="Picture Placeholder 2" descr="Designated space to upload an image.">
            <a:extLst>
              <a:ext uri="{FF2B5EF4-FFF2-40B4-BE49-F238E27FC236}">
                <a16:creationId xmlns:a16="http://schemas.microsoft.com/office/drawing/2014/main" id="{E039A20C-5756-C3D4-CE83-764749EAA20C}"/>
              </a:ext>
            </a:extLst>
          </p:cNvPr>
          <p:cNvSpPr>
            <a:spLocks noGrp="1"/>
          </p:cNvSpPr>
          <p:nvPr>
            <p:ph type="pic" idx="1"/>
          </p:nvPr>
        </p:nvSpPr>
        <p:spPr/>
        <p:txBody>
          <a:bodyPr/>
          <a:lstStyle/>
          <a:p>
            <a:endParaRPr lang="en-US"/>
          </a:p>
        </p:txBody>
      </p:sp>
      <p:sp>
        <p:nvSpPr>
          <p:cNvPr id="4" name="Text Placeholder 3">
            <a:extLst>
              <a:ext uri="{FF2B5EF4-FFF2-40B4-BE49-F238E27FC236}">
                <a16:creationId xmlns:a16="http://schemas.microsoft.com/office/drawing/2014/main" id="{33C397CC-A327-3DD8-58D0-27D318A9695C}"/>
              </a:ext>
            </a:extLst>
          </p:cNvPr>
          <p:cNvSpPr>
            <a:spLocks noGrp="1"/>
          </p:cNvSpPr>
          <p:nvPr>
            <p:ph type="body" sz="half" idx="2"/>
          </p:nvPr>
        </p:nvSpPr>
        <p:spPr/>
        <p:txBody>
          <a:bodyPr/>
          <a:lstStyle/>
          <a:p>
            <a:pPr marL="285750" indent="-285750" algn="l">
              <a:buFont typeface="Wingdings" pitchFamily="2" charset="2"/>
              <a:buChar char="Ø"/>
            </a:pPr>
            <a:r>
              <a:rPr lang="en-US" dirty="0"/>
              <a:t>See notes – include 3-5 bullets here covering your topic</a:t>
            </a:r>
          </a:p>
        </p:txBody>
      </p:sp>
    </p:spTree>
    <p:extLst>
      <p:ext uri="{BB962C8B-B14F-4D97-AF65-F5344CB8AC3E}">
        <p14:creationId xmlns:p14="http://schemas.microsoft.com/office/powerpoint/2010/main" val="136826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C98-4140-589E-972E-F7C5C9FAEDBF}"/>
              </a:ext>
            </a:extLst>
          </p:cNvPr>
          <p:cNvSpPr>
            <a:spLocks noGrp="1"/>
          </p:cNvSpPr>
          <p:nvPr>
            <p:ph type="title"/>
          </p:nvPr>
        </p:nvSpPr>
        <p:spPr/>
        <p:txBody>
          <a:bodyPr/>
          <a:lstStyle/>
          <a:p>
            <a:r>
              <a:rPr lang="en-US" dirty="0"/>
              <a:t>Assess the EXISTING EVALUATION</a:t>
            </a:r>
          </a:p>
        </p:txBody>
      </p:sp>
      <p:sp>
        <p:nvSpPr>
          <p:cNvPr id="3" name="Content Placeholder 2">
            <a:extLst>
              <a:ext uri="{FF2B5EF4-FFF2-40B4-BE49-F238E27FC236}">
                <a16:creationId xmlns:a16="http://schemas.microsoft.com/office/drawing/2014/main" id="{DF9A2C11-4B10-12EA-6FC2-06B380665BF3}"/>
              </a:ext>
            </a:extLst>
          </p:cNvPr>
          <p:cNvSpPr>
            <a:spLocks noGrp="1"/>
          </p:cNvSpPr>
          <p:nvPr>
            <p:ph sz="quarter" idx="13"/>
          </p:nvPr>
        </p:nvSpPr>
        <p:spPr/>
        <p:txBody>
          <a:bodyPr/>
          <a:lstStyle/>
          <a:p>
            <a:r>
              <a:rPr lang="en-US" dirty="0"/>
              <a:t>See notes – include 3-5 bullets here covering your topic (2 slides)</a:t>
            </a:r>
          </a:p>
          <a:p>
            <a:endParaRPr lang="en-US" dirty="0"/>
          </a:p>
        </p:txBody>
      </p:sp>
    </p:spTree>
    <p:extLst>
      <p:ext uri="{BB962C8B-B14F-4D97-AF65-F5344CB8AC3E}">
        <p14:creationId xmlns:p14="http://schemas.microsoft.com/office/powerpoint/2010/main" val="461092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C98-4140-589E-972E-F7C5C9FAEDBF}"/>
              </a:ext>
            </a:extLst>
          </p:cNvPr>
          <p:cNvSpPr>
            <a:spLocks noGrp="1"/>
          </p:cNvSpPr>
          <p:nvPr>
            <p:ph type="title"/>
          </p:nvPr>
        </p:nvSpPr>
        <p:spPr/>
        <p:txBody>
          <a:bodyPr/>
          <a:lstStyle/>
          <a:p>
            <a:r>
              <a:rPr lang="en-US" dirty="0"/>
              <a:t>Assess the EXISTING EVALUATION</a:t>
            </a:r>
          </a:p>
        </p:txBody>
      </p:sp>
      <p:sp>
        <p:nvSpPr>
          <p:cNvPr id="3" name="Content Placeholder 2">
            <a:extLst>
              <a:ext uri="{FF2B5EF4-FFF2-40B4-BE49-F238E27FC236}">
                <a16:creationId xmlns:a16="http://schemas.microsoft.com/office/drawing/2014/main" id="{DF9A2C11-4B10-12EA-6FC2-06B380665BF3}"/>
              </a:ext>
            </a:extLst>
          </p:cNvPr>
          <p:cNvSpPr>
            <a:spLocks noGrp="1"/>
          </p:cNvSpPr>
          <p:nvPr>
            <p:ph sz="quarter" idx="13"/>
          </p:nvPr>
        </p:nvSpPr>
        <p:spPr/>
        <p:txBody>
          <a:bodyPr/>
          <a:lstStyle/>
          <a:p>
            <a:r>
              <a:rPr lang="en-US" dirty="0"/>
              <a:t>See notes – include 3-5 bullets here covering your topic (2 slides)</a:t>
            </a:r>
          </a:p>
          <a:p>
            <a:endParaRPr lang="en-US" dirty="0"/>
          </a:p>
        </p:txBody>
      </p:sp>
    </p:spTree>
    <p:extLst>
      <p:ext uri="{BB962C8B-B14F-4D97-AF65-F5344CB8AC3E}">
        <p14:creationId xmlns:p14="http://schemas.microsoft.com/office/powerpoint/2010/main" val="483028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C98-4140-589E-972E-F7C5C9FAEDBF}"/>
              </a:ext>
            </a:extLst>
          </p:cNvPr>
          <p:cNvSpPr>
            <a:spLocks noGrp="1"/>
          </p:cNvSpPr>
          <p:nvPr>
            <p:ph type="title"/>
          </p:nvPr>
        </p:nvSpPr>
        <p:spPr/>
        <p:txBody>
          <a:bodyPr/>
          <a:lstStyle/>
          <a:p>
            <a:r>
              <a:rPr lang="en-US" dirty="0"/>
              <a:t>New Evaluation Process</a:t>
            </a:r>
          </a:p>
        </p:txBody>
      </p:sp>
      <p:sp>
        <p:nvSpPr>
          <p:cNvPr id="3" name="Content Placeholder 2">
            <a:extLst>
              <a:ext uri="{FF2B5EF4-FFF2-40B4-BE49-F238E27FC236}">
                <a16:creationId xmlns:a16="http://schemas.microsoft.com/office/drawing/2014/main" id="{DF9A2C11-4B10-12EA-6FC2-06B380665BF3}"/>
              </a:ext>
            </a:extLst>
          </p:cNvPr>
          <p:cNvSpPr>
            <a:spLocks noGrp="1"/>
          </p:cNvSpPr>
          <p:nvPr>
            <p:ph sz="quarter" idx="13"/>
          </p:nvPr>
        </p:nvSpPr>
        <p:spPr/>
        <p:txBody>
          <a:bodyPr/>
          <a:lstStyle/>
          <a:p>
            <a:r>
              <a:rPr lang="en-US" dirty="0"/>
              <a:t>See notes – include 2 bullets here covering your topic</a:t>
            </a:r>
          </a:p>
          <a:p>
            <a:endParaRPr lang="en-US" dirty="0"/>
          </a:p>
        </p:txBody>
      </p:sp>
    </p:spTree>
    <p:extLst>
      <p:ext uri="{BB962C8B-B14F-4D97-AF65-F5344CB8AC3E}">
        <p14:creationId xmlns:p14="http://schemas.microsoft.com/office/powerpoint/2010/main" val="920678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C98-4140-589E-972E-F7C5C9FAEDBF}"/>
              </a:ext>
            </a:extLst>
          </p:cNvPr>
          <p:cNvSpPr>
            <a:spLocks noGrp="1"/>
          </p:cNvSpPr>
          <p:nvPr>
            <p:ph type="title"/>
          </p:nvPr>
        </p:nvSpPr>
        <p:spPr/>
        <p:txBody>
          <a:bodyPr/>
          <a:lstStyle/>
          <a:p>
            <a:r>
              <a:rPr lang="en-US" dirty="0"/>
              <a:t>New Evaluation Process</a:t>
            </a:r>
          </a:p>
        </p:txBody>
      </p:sp>
      <p:sp>
        <p:nvSpPr>
          <p:cNvPr id="3" name="Content Placeholder 2">
            <a:extLst>
              <a:ext uri="{FF2B5EF4-FFF2-40B4-BE49-F238E27FC236}">
                <a16:creationId xmlns:a16="http://schemas.microsoft.com/office/drawing/2014/main" id="{DF9A2C11-4B10-12EA-6FC2-06B380665BF3}"/>
              </a:ext>
            </a:extLst>
          </p:cNvPr>
          <p:cNvSpPr>
            <a:spLocks noGrp="1"/>
          </p:cNvSpPr>
          <p:nvPr>
            <p:ph sz="quarter" idx="13"/>
          </p:nvPr>
        </p:nvSpPr>
        <p:spPr/>
        <p:txBody>
          <a:bodyPr/>
          <a:lstStyle/>
          <a:p>
            <a:r>
              <a:rPr lang="en-US" dirty="0"/>
              <a:t>See notes – include 2 bullets here covering your topic</a:t>
            </a:r>
          </a:p>
          <a:p>
            <a:endParaRPr lang="en-US" dirty="0"/>
          </a:p>
        </p:txBody>
      </p:sp>
    </p:spTree>
    <p:extLst>
      <p:ext uri="{BB962C8B-B14F-4D97-AF65-F5344CB8AC3E}">
        <p14:creationId xmlns:p14="http://schemas.microsoft.com/office/powerpoint/2010/main" val="2998808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C98-4140-589E-972E-F7C5C9FAEDBF}"/>
              </a:ext>
            </a:extLst>
          </p:cNvPr>
          <p:cNvSpPr>
            <a:spLocks noGrp="1"/>
          </p:cNvSpPr>
          <p:nvPr>
            <p:ph type="title"/>
          </p:nvPr>
        </p:nvSpPr>
        <p:spPr/>
        <p:txBody>
          <a:bodyPr/>
          <a:lstStyle/>
          <a:p>
            <a:r>
              <a:rPr lang="en-US" dirty="0"/>
              <a:t>Justify your new performance evaluation tool</a:t>
            </a:r>
          </a:p>
        </p:txBody>
      </p:sp>
      <p:sp>
        <p:nvSpPr>
          <p:cNvPr id="3" name="Content Placeholder 2">
            <a:extLst>
              <a:ext uri="{FF2B5EF4-FFF2-40B4-BE49-F238E27FC236}">
                <a16:creationId xmlns:a16="http://schemas.microsoft.com/office/drawing/2014/main" id="{DF9A2C11-4B10-12EA-6FC2-06B380665BF3}"/>
              </a:ext>
            </a:extLst>
          </p:cNvPr>
          <p:cNvSpPr>
            <a:spLocks noGrp="1"/>
          </p:cNvSpPr>
          <p:nvPr>
            <p:ph sz="quarter" idx="13"/>
          </p:nvPr>
        </p:nvSpPr>
        <p:spPr/>
        <p:txBody>
          <a:bodyPr/>
          <a:lstStyle/>
          <a:p>
            <a:r>
              <a:rPr lang="en-US" dirty="0"/>
              <a:t>See notes – include 3-5 bullets here covering your topic</a:t>
            </a:r>
          </a:p>
          <a:p>
            <a:endParaRPr lang="en-US" dirty="0"/>
          </a:p>
        </p:txBody>
      </p:sp>
    </p:spTree>
    <p:extLst>
      <p:ext uri="{BB962C8B-B14F-4D97-AF65-F5344CB8AC3E}">
        <p14:creationId xmlns:p14="http://schemas.microsoft.com/office/powerpoint/2010/main" val="2066962980"/>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326A6A45D73874386CEC9EB97A6A2BD" ma:contentTypeVersion="25" ma:contentTypeDescription="Create a new document." ma:contentTypeScope="" ma:versionID="45994842e096a30c6987781abe4f3a53">
  <xsd:schema xmlns:xsd="http://www.w3.org/2001/XMLSchema" xmlns:xs="http://www.w3.org/2001/XMLSchema" xmlns:p="http://schemas.microsoft.com/office/2006/metadata/properties" xmlns:ns1="http://schemas.microsoft.com/sharepoint/v3" xmlns:ns2="9f5cdd46-a8eb-43fa-9c38-e41dedb55602" xmlns:ns3="4ed9fe22-574c-4962-94c5-c701e90d012f" targetNamespace="http://schemas.microsoft.com/office/2006/metadata/properties" ma:root="true" ma:fieldsID="fd5e08bcf7ba4b016114641c7d11ffdc" ns1:_="" ns2:_="" ns3:_="">
    <xsd:import namespace="http://schemas.microsoft.com/sharepoint/v3"/>
    <xsd:import namespace="9f5cdd46-a8eb-43fa-9c38-e41dedb55602"/>
    <xsd:import namespace="4ed9fe22-574c-4962-94c5-c701e90d012f"/>
    <xsd:element name="properties">
      <xsd:complexType>
        <xsd:sequence>
          <xsd:element name="documentManagement">
            <xsd:complexType>
              <xsd:all>
                <xsd:element ref="ns2:DocType" minOccurs="0"/>
                <xsd:element ref="ns2:ProjectID" minOccurs="0"/>
                <xsd:element ref="ns2:MediaServiceMetadata" minOccurs="0"/>
                <xsd:element ref="ns2:MediaServiceFastMetadata" minOccurs="0"/>
                <xsd:element ref="ns2:CourseCode" minOccurs="0"/>
                <xsd:element ref="ns2:LaunchDate" minOccurs="0"/>
                <xsd:element ref="ns2:CourseTitle" minOccurs="0"/>
                <xsd:element ref="ns2:LMSVisibility" minOccurs="0"/>
                <xsd:element ref="ns3:SharedWithUsers" minOccurs="0"/>
                <xsd:element ref="ns3:SharedWithDetails" minOccurs="0"/>
                <xsd:element ref="ns2:LastUploaded"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ObjectDetectorVersions" minOccurs="0"/>
                <xsd:element ref="ns2: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30" nillable="true" ma:displayName="Unified Compliance Policy Properties" ma:hidden="true" ma:internalName="_ip_UnifiedCompliancePolicyProperties">
      <xsd:simpleType>
        <xsd:restriction base="dms:Note"/>
      </xsd:simpleType>
    </xsd:element>
    <xsd:element name="_ip_UnifiedCompliancePolicyUIAction" ma:index="3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5cdd46-a8eb-43fa-9c38-e41dedb55602" elementFormDefault="qualified">
    <xsd:import namespace="http://schemas.microsoft.com/office/2006/documentManagement/types"/>
    <xsd:import namespace="http://schemas.microsoft.com/office/infopath/2007/PartnerControls"/>
    <xsd:element name="DocType" ma:index="8" nillable="true" ma:displayName="Doc Type" ma:format="Dropdown" ma:indexed="true" ma:internalName="DocType">
      <xsd:simpleType>
        <xsd:restriction base="dms:Choice">
          <xsd:enumeration value="Course Design Document"/>
          <xsd:enumeration value="Course Training Guide"/>
          <xsd:enumeration value="Course Workload Map"/>
          <xsd:enumeration value="ID Checklist"/>
          <xsd:enumeration value="Course File"/>
          <xsd:enumeration value="Instructor Resource"/>
          <xsd:enumeration value="Other"/>
          <xsd:enumeration value="Media Analysis"/>
          <xsd:enumeration value="DEI Review"/>
          <xsd:enumeration value="360 Review"/>
        </xsd:restriction>
      </xsd:simpleType>
    </xsd:element>
    <xsd:element name="ProjectID" ma:index="9" nillable="true" ma:displayName="Project ID" ma:format="Dropdown" ma:internalName="ProjectID">
      <xsd:simpleType>
        <xsd:restriction base="dms:Text">
          <xsd:maxLength value="25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CourseCode" ma:index="12" nillable="true" ma:displayName="Course Code" ma:format="Dropdown" ma:internalName="CourseCode">
      <xsd:simpleType>
        <xsd:restriction base="dms:Text">
          <xsd:maxLength value="255"/>
        </xsd:restriction>
      </xsd:simpleType>
    </xsd:element>
    <xsd:element name="LaunchDate" ma:index="13" nillable="true" ma:displayName="Launch Date" ma:format="DateOnly" ma:internalName="LaunchDate">
      <xsd:simpleType>
        <xsd:restriction base="dms:DateTime"/>
      </xsd:simpleType>
    </xsd:element>
    <xsd:element name="CourseTitle" ma:index="14" nillable="true" ma:displayName="Course Title" ma:format="Dropdown" ma:internalName="CourseTitle">
      <xsd:simpleType>
        <xsd:restriction base="dms:Text">
          <xsd:maxLength value="255"/>
        </xsd:restriction>
      </xsd:simpleType>
    </xsd:element>
    <xsd:element name="LMSVisibility" ma:index="16" nillable="true" ma:displayName="Location" ma:format="Dropdown" ma:internalName="LMSVisibility">
      <xsd:simpleType>
        <xsd:restriction base="dms:Choice">
          <xsd:enumeration value="LMS - Student Facing"/>
          <xsd:enumeration value="LMS - Instructor Only"/>
          <xsd:enumeration value="LMS - Hidden"/>
          <xsd:enumeration value="Nowhere - Working File"/>
          <xsd:enumeration value="CG Server - Student Facing"/>
          <xsd:enumeration value="SharePoint - Instructor Only"/>
        </xsd:restriction>
      </xsd:simpleType>
    </xsd:element>
    <xsd:element name="LastUploaded" ma:index="19" nillable="true" ma:displayName="Last Uploaded to Atlas" ma:description="Date this content was last uploaded to other locations. Changes after this date will also need to be replicated in those locations as well. (e.g. Atlas, Course Guide Server, LMS)" ma:format="DateOnly" ma:internalName="LastUploaded">
      <xsd:simpleType>
        <xsd:restriction base="dms:DateTime"/>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b6ee6c04-f50c-48a2-8aad-e6d71caf9b84" ma:termSetId="09814cd3-568e-fe90-9814-8d621ff8fb84" ma:anchorId="fba54fb3-c3e1-fe81-a776-ca4b69148c4d" ma:open="true" ma:isKeyword="false">
      <xsd:complexType>
        <xsd:sequence>
          <xsd:element ref="pc:Terms" minOccurs="0" maxOccurs="1"/>
        </xsd:sequence>
      </xsd:complexType>
    </xsd:element>
    <xsd:element name="MediaServiceDateTaken" ma:index="23" nillable="true" ma:displayName="MediaServiceDateTaken" ma:hidden="true" ma:indexed="true" ma:internalName="MediaServiceDateTaken" ma:readOnly="true">
      <xsd:simpleType>
        <xsd:restriction base="dms:Text"/>
      </xsd:simpleType>
    </xsd:element>
    <xsd:element name="MediaServiceOCR" ma:index="24" nillable="true" ma:displayName="Extracted Text" ma:internalName="MediaServiceOCR" ma:readOnly="true">
      <xsd:simpleType>
        <xsd:restriction base="dms:Note">
          <xsd:maxLength value="255"/>
        </xsd:restriction>
      </xsd:simpleType>
    </xsd:element>
    <xsd:element name="MediaServiceGenerationTime" ma:index="25" nillable="true" ma:displayName="MediaServiceGenerationTime" ma:hidden="true" ma:internalName="MediaServiceGenerationTime" ma:readOnly="true">
      <xsd:simpleType>
        <xsd:restriction base="dms:Text"/>
      </xsd:simpleType>
    </xsd:element>
    <xsd:element name="MediaServiceEventHashCode" ma:index="26" nillable="true" ma:displayName="MediaServiceEventHashCode" ma:hidden="true" ma:internalName="MediaServiceEventHashCode"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ObjectDetectorVersions" ma:index="28" nillable="true" ma:displayName="MediaServiceObjectDetectorVersions"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ed9fe22-574c-4962-94c5-c701e90d012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25a7aec6-689b-4c0e-b281-aaece9e0a0ce}" ma:internalName="TaxCatchAll" ma:showField="CatchAllData" ma:web="4ed9fe22-574c-4962-94c5-c701e90d012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ourseCode xmlns="9f5cdd46-a8eb-43fa-9c38-e41dedb55602" xsi:nil="true"/>
    <LaunchDate xmlns="9f5cdd46-a8eb-43fa-9c38-e41dedb55602" xsi:nil="true"/>
    <lcf76f155ced4ddcb4097134ff3c332f xmlns="9f5cdd46-a8eb-43fa-9c38-e41dedb55602">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LMSVisibility xmlns="9f5cdd46-a8eb-43fa-9c38-e41dedb55602" xsi:nil="true"/>
    <LastUploaded xmlns="9f5cdd46-a8eb-43fa-9c38-e41dedb55602" xsi:nil="true"/>
    <TaxCatchAll xmlns="4ed9fe22-574c-4962-94c5-c701e90d012f" xsi:nil="true"/>
    <DocType xmlns="9f5cdd46-a8eb-43fa-9c38-e41dedb55602" xsi:nil="true"/>
    <CourseTitle xmlns="9f5cdd46-a8eb-43fa-9c38-e41dedb55602" xsi:nil="true"/>
    <ProjectID xmlns="9f5cdd46-a8eb-43fa-9c38-e41dedb55602" xsi:nil="true"/>
  </documentManagement>
</p:properties>
</file>

<file path=customXml/itemProps1.xml><?xml version="1.0" encoding="utf-8"?>
<ds:datastoreItem xmlns:ds="http://schemas.openxmlformats.org/officeDocument/2006/customXml" ds:itemID="{4290E4FD-8CDB-4507-A606-82FECCA915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f5cdd46-a8eb-43fa-9c38-e41dedb55602"/>
    <ds:schemaRef ds:uri="4ed9fe22-574c-4962-94c5-c701e90d01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2737B35-C82F-433C-A956-85826CBD5863}">
  <ds:schemaRefs>
    <ds:schemaRef ds:uri="http://schemas.microsoft.com/sharepoint/v3/contenttype/forms"/>
  </ds:schemaRefs>
</ds:datastoreItem>
</file>

<file path=customXml/itemProps3.xml><?xml version="1.0" encoding="utf-8"?>
<ds:datastoreItem xmlns:ds="http://schemas.openxmlformats.org/officeDocument/2006/customXml" ds:itemID="{62CAE05E-3726-4350-9CD6-A930664ED68A}">
  <ds:schemaRefs>
    <ds:schemaRef ds:uri="http://schemas.microsoft.com/office/infopath/2007/PartnerControls"/>
    <ds:schemaRef ds:uri="http://schemas.microsoft.com/sharepoint/v3"/>
    <ds:schemaRef ds:uri="http://purl.org/dc/dcmitype/"/>
    <ds:schemaRef ds:uri="http://www.w3.org/XML/1998/namespace"/>
    <ds:schemaRef ds:uri="http://schemas.microsoft.com/office/2006/metadata/properties"/>
    <ds:schemaRef ds:uri="4ed9fe22-574c-4962-94c5-c701e90d012f"/>
    <ds:schemaRef ds:uri="http://schemas.microsoft.com/office/2006/documentManagement/types"/>
    <ds:schemaRef ds:uri="http://purl.org/dc/elements/1.1/"/>
    <ds:schemaRef ds:uri="http://purl.org/dc/terms/"/>
    <ds:schemaRef ds:uri="http://schemas.openxmlformats.org/package/2006/metadata/core-properties"/>
    <ds:schemaRef ds:uri="9f5cdd46-a8eb-43fa-9c38-e41dedb55602"/>
  </ds:schemaRefs>
</ds:datastoreItem>
</file>

<file path=docProps/app.xml><?xml version="1.0" encoding="utf-8"?>
<Properties xmlns="http://schemas.openxmlformats.org/officeDocument/2006/extended-properties" xmlns:vt="http://schemas.openxmlformats.org/officeDocument/2006/docPropsVTypes">
  <Template>Droplet</Template>
  <TotalTime>124048</TotalTime>
  <Words>532</Words>
  <Application>Microsoft Office PowerPoint</Application>
  <PresentationFormat>Widescreen</PresentationFormat>
  <Paragraphs>55</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Arial</vt:lpstr>
      <vt:lpstr>Calibri</vt:lpstr>
      <vt:lpstr>Cambria</vt:lpstr>
      <vt:lpstr>Tw Cen MT</vt:lpstr>
      <vt:lpstr>Wingdings</vt:lpstr>
      <vt:lpstr>Droplet</vt:lpstr>
      <vt:lpstr>Remove this slide before submitting</vt:lpstr>
      <vt:lpstr>New Supervisor Training on Performance Evaluations </vt:lpstr>
      <vt:lpstr>TRAINING agenda</vt:lpstr>
      <vt:lpstr>BENEFITS OF PERFORMANCE EVALUATIONS</vt:lpstr>
      <vt:lpstr>Assess the EXISTING EVALUATION</vt:lpstr>
      <vt:lpstr>Assess the EXISTING EVALUATION</vt:lpstr>
      <vt:lpstr>New Evaluation Process</vt:lpstr>
      <vt:lpstr>New Evaluation Process</vt:lpstr>
      <vt:lpstr>Justify your new performance evaluation tool</vt:lpstr>
      <vt:lpstr>Steps of your evaluation Process</vt:lpstr>
      <vt:lpstr>Summary of the training</vt:lpstr>
      <vt:lpstr>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Cynthia</dc:creator>
  <cp:lastModifiedBy>User</cp:lastModifiedBy>
  <cp:revision>27</cp:revision>
  <cp:lastPrinted>2024-07-23T19:06:29Z</cp:lastPrinted>
  <dcterms:created xsi:type="dcterms:W3CDTF">2024-06-23T23:10:53Z</dcterms:created>
  <dcterms:modified xsi:type="dcterms:W3CDTF">2025-05-20T02:38:26Z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0x010100D326A6A45D73874386CEC9EB97A6A2BD</vt:lpwstr>
  </property>
  <property fmtid="{D5CDD505-2E9C-101B-9397-08002B2CF9AE}" pid="3" name="MediaServiceImageTags">
    <vt:lpwstr/>
  </property>
</Properties>
</file>