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8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</p:sldIdLst>
  <p:sldSz cx="9144000" cy="5715000" type="screen16x10"/>
  <p:notesSz cx="9144000" cy="5715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00" y="5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9144000" y="0"/>
                </a:moveTo>
                <a:lnTo>
                  <a:pt x="0" y="0"/>
                </a:lnTo>
                <a:lnTo>
                  <a:pt x="0" y="5715000"/>
                </a:lnTo>
                <a:lnTo>
                  <a:pt x="9144000" y="5715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94360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097771" y="5343959"/>
            <a:ext cx="1500505" cy="121920"/>
          </a:xfrm>
          <a:custGeom>
            <a:avLst/>
            <a:gdLst/>
            <a:ahLst/>
            <a:cxnLst/>
            <a:rect l="l" t="t" r="r" b="b"/>
            <a:pathLst>
              <a:path w="1500504" h="121920">
                <a:moveTo>
                  <a:pt x="1498483" y="93169"/>
                </a:moveTo>
                <a:lnTo>
                  <a:pt x="1459984" y="93169"/>
                </a:lnTo>
                <a:lnTo>
                  <a:pt x="1464072" y="89523"/>
                </a:lnTo>
                <a:lnTo>
                  <a:pt x="1464072" y="85472"/>
                </a:lnTo>
                <a:lnTo>
                  <a:pt x="1462628" y="81257"/>
                </a:lnTo>
                <a:lnTo>
                  <a:pt x="1458042" y="78485"/>
                </a:lnTo>
                <a:lnTo>
                  <a:pt x="1449929" y="75560"/>
                </a:lnTo>
                <a:lnTo>
                  <a:pt x="1437906" y="70889"/>
                </a:lnTo>
                <a:lnTo>
                  <a:pt x="1429391" y="66256"/>
                </a:lnTo>
                <a:lnTo>
                  <a:pt x="1422217" y="59344"/>
                </a:lnTo>
                <a:lnTo>
                  <a:pt x="1417266" y="49698"/>
                </a:lnTo>
                <a:lnTo>
                  <a:pt x="1415420" y="36862"/>
                </a:lnTo>
                <a:lnTo>
                  <a:pt x="1418831" y="20336"/>
                </a:lnTo>
                <a:lnTo>
                  <a:pt x="1428298" y="8861"/>
                </a:lnTo>
                <a:lnTo>
                  <a:pt x="1442672" y="2170"/>
                </a:lnTo>
                <a:lnTo>
                  <a:pt x="1460801" y="0"/>
                </a:lnTo>
                <a:lnTo>
                  <a:pt x="1470384" y="424"/>
                </a:lnTo>
                <a:lnTo>
                  <a:pt x="1478893" y="1569"/>
                </a:lnTo>
                <a:lnTo>
                  <a:pt x="1486329" y="3247"/>
                </a:lnTo>
                <a:lnTo>
                  <a:pt x="1492691" y="5266"/>
                </a:lnTo>
                <a:lnTo>
                  <a:pt x="1492691" y="28355"/>
                </a:lnTo>
                <a:lnTo>
                  <a:pt x="1453851" y="28355"/>
                </a:lnTo>
                <a:lnTo>
                  <a:pt x="1450171" y="30786"/>
                </a:lnTo>
                <a:lnTo>
                  <a:pt x="1450171" y="41318"/>
                </a:lnTo>
                <a:lnTo>
                  <a:pt x="1457939" y="42938"/>
                </a:lnTo>
                <a:lnTo>
                  <a:pt x="1470205" y="46989"/>
                </a:lnTo>
                <a:lnTo>
                  <a:pt x="1481314" y="51268"/>
                </a:lnTo>
                <a:lnTo>
                  <a:pt x="1491005" y="57825"/>
                </a:lnTo>
                <a:lnTo>
                  <a:pt x="1497859" y="68180"/>
                </a:lnTo>
                <a:lnTo>
                  <a:pt x="1500459" y="83852"/>
                </a:lnTo>
                <a:lnTo>
                  <a:pt x="1498483" y="93169"/>
                </a:lnTo>
                <a:close/>
              </a:path>
              <a:path w="1500504" h="121920">
                <a:moveTo>
                  <a:pt x="1492691" y="34837"/>
                </a:moveTo>
                <a:lnTo>
                  <a:pt x="1486948" y="32628"/>
                </a:lnTo>
                <a:lnTo>
                  <a:pt x="1479864" y="30533"/>
                </a:lnTo>
                <a:lnTo>
                  <a:pt x="1471936" y="28969"/>
                </a:lnTo>
                <a:lnTo>
                  <a:pt x="1463663" y="28355"/>
                </a:lnTo>
                <a:lnTo>
                  <a:pt x="1492691" y="28355"/>
                </a:lnTo>
                <a:lnTo>
                  <a:pt x="1492691" y="34837"/>
                </a:lnTo>
                <a:close/>
              </a:path>
              <a:path w="1500504" h="121920">
                <a:moveTo>
                  <a:pt x="1454669" y="121525"/>
                </a:moveTo>
                <a:lnTo>
                  <a:pt x="1443138" y="121012"/>
                </a:lnTo>
                <a:lnTo>
                  <a:pt x="1432949" y="119550"/>
                </a:lnTo>
                <a:lnTo>
                  <a:pt x="1423909" y="117252"/>
                </a:lnTo>
                <a:lnTo>
                  <a:pt x="1415828" y="114233"/>
                </a:lnTo>
                <a:lnTo>
                  <a:pt x="1415828" y="84257"/>
                </a:lnTo>
                <a:lnTo>
                  <a:pt x="1423117" y="87529"/>
                </a:lnTo>
                <a:lnTo>
                  <a:pt x="1430905" y="90384"/>
                </a:lnTo>
                <a:lnTo>
                  <a:pt x="1439228" y="92403"/>
                </a:lnTo>
                <a:lnTo>
                  <a:pt x="1448127" y="93169"/>
                </a:lnTo>
                <a:lnTo>
                  <a:pt x="1498483" y="93169"/>
                </a:lnTo>
                <a:lnTo>
                  <a:pt x="1496927" y="100505"/>
                </a:lnTo>
                <a:lnTo>
                  <a:pt x="1487223" y="112258"/>
                </a:lnTo>
                <a:lnTo>
                  <a:pt x="1472690" y="119227"/>
                </a:lnTo>
                <a:lnTo>
                  <a:pt x="1454669" y="121525"/>
                </a:lnTo>
                <a:close/>
              </a:path>
              <a:path w="1500504" h="121920">
                <a:moveTo>
                  <a:pt x="1341010" y="121525"/>
                </a:moveTo>
                <a:lnTo>
                  <a:pt x="1318843" y="118898"/>
                </a:lnTo>
                <a:lnTo>
                  <a:pt x="1301965" y="110537"/>
                </a:lnTo>
                <a:lnTo>
                  <a:pt x="1291220" y="95720"/>
                </a:lnTo>
                <a:lnTo>
                  <a:pt x="1287451" y="73725"/>
                </a:lnTo>
                <a:lnTo>
                  <a:pt x="1287451" y="1620"/>
                </a:lnTo>
                <a:lnTo>
                  <a:pt x="1323021" y="1620"/>
                </a:lnTo>
                <a:lnTo>
                  <a:pt x="1323021" y="73725"/>
                </a:lnTo>
                <a:lnTo>
                  <a:pt x="1324049" y="81485"/>
                </a:lnTo>
                <a:lnTo>
                  <a:pt x="1327262" y="87498"/>
                </a:lnTo>
                <a:lnTo>
                  <a:pt x="1332852" y="91384"/>
                </a:lnTo>
                <a:lnTo>
                  <a:pt x="1341010" y="92764"/>
                </a:lnTo>
                <a:lnTo>
                  <a:pt x="1389588" y="92764"/>
                </a:lnTo>
                <a:lnTo>
                  <a:pt x="1389132" y="95720"/>
                </a:lnTo>
                <a:lnTo>
                  <a:pt x="1379186" y="110537"/>
                </a:lnTo>
                <a:lnTo>
                  <a:pt x="1363030" y="118898"/>
                </a:lnTo>
                <a:lnTo>
                  <a:pt x="1341010" y="121525"/>
                </a:lnTo>
                <a:close/>
              </a:path>
              <a:path w="1500504" h="121920">
                <a:moveTo>
                  <a:pt x="1389588" y="92764"/>
                </a:moveTo>
                <a:lnTo>
                  <a:pt x="1341010" y="92764"/>
                </a:lnTo>
                <a:lnTo>
                  <a:pt x="1349404" y="91384"/>
                </a:lnTo>
                <a:lnTo>
                  <a:pt x="1355115" y="87498"/>
                </a:lnTo>
                <a:lnTo>
                  <a:pt x="1358373" y="81485"/>
                </a:lnTo>
                <a:lnTo>
                  <a:pt x="1359408" y="73725"/>
                </a:lnTo>
                <a:lnTo>
                  <a:pt x="1359408" y="1620"/>
                </a:lnTo>
                <a:lnTo>
                  <a:pt x="1392524" y="1620"/>
                </a:lnTo>
                <a:lnTo>
                  <a:pt x="1392524" y="73725"/>
                </a:lnTo>
                <a:lnTo>
                  <a:pt x="1389588" y="92764"/>
                </a:lnTo>
                <a:close/>
              </a:path>
              <a:path w="1500504" h="121920">
                <a:moveTo>
                  <a:pt x="1208135" y="119904"/>
                </a:moveTo>
                <a:lnTo>
                  <a:pt x="1172975" y="119904"/>
                </a:lnTo>
                <a:lnTo>
                  <a:pt x="1172975" y="1620"/>
                </a:lnTo>
                <a:lnTo>
                  <a:pt x="1222854" y="1620"/>
                </a:lnTo>
                <a:lnTo>
                  <a:pt x="1241609" y="4607"/>
                </a:lnTo>
                <a:lnTo>
                  <a:pt x="1255766" y="13063"/>
                </a:lnTo>
                <a:lnTo>
                  <a:pt x="1264709" y="26229"/>
                </a:lnTo>
                <a:lnTo>
                  <a:pt x="1265244" y="29166"/>
                </a:lnTo>
                <a:lnTo>
                  <a:pt x="1208135" y="29166"/>
                </a:lnTo>
                <a:lnTo>
                  <a:pt x="1208135" y="57521"/>
                </a:lnTo>
                <a:lnTo>
                  <a:pt x="1265061" y="57521"/>
                </a:lnTo>
                <a:lnTo>
                  <a:pt x="1264684" y="59458"/>
                </a:lnTo>
                <a:lnTo>
                  <a:pt x="1255561" y="72003"/>
                </a:lnTo>
                <a:lnTo>
                  <a:pt x="1240919" y="80143"/>
                </a:lnTo>
                <a:lnTo>
                  <a:pt x="1221218" y="83042"/>
                </a:lnTo>
                <a:lnTo>
                  <a:pt x="1208135" y="83042"/>
                </a:lnTo>
                <a:lnTo>
                  <a:pt x="1208135" y="119904"/>
                </a:lnTo>
                <a:close/>
              </a:path>
              <a:path w="1500504" h="121920">
                <a:moveTo>
                  <a:pt x="1265061" y="57521"/>
                </a:moveTo>
                <a:lnTo>
                  <a:pt x="1227760" y="57521"/>
                </a:lnTo>
                <a:lnTo>
                  <a:pt x="1232257" y="52660"/>
                </a:lnTo>
                <a:lnTo>
                  <a:pt x="1232257" y="34432"/>
                </a:lnTo>
                <a:lnTo>
                  <a:pt x="1228169" y="29166"/>
                </a:lnTo>
                <a:lnTo>
                  <a:pt x="1265244" y="29166"/>
                </a:lnTo>
                <a:lnTo>
                  <a:pt x="1267827" y="43344"/>
                </a:lnTo>
                <a:lnTo>
                  <a:pt x="1265061" y="57521"/>
                </a:lnTo>
                <a:close/>
              </a:path>
              <a:path w="1500504" h="121920">
                <a:moveTo>
                  <a:pt x="1027426" y="119904"/>
                </a:moveTo>
                <a:lnTo>
                  <a:pt x="995945" y="119904"/>
                </a:lnTo>
                <a:lnTo>
                  <a:pt x="1011481" y="1620"/>
                </a:lnTo>
                <a:lnTo>
                  <a:pt x="1053592" y="1620"/>
                </a:lnTo>
                <a:lnTo>
                  <a:pt x="1064356" y="46584"/>
                </a:lnTo>
                <a:lnTo>
                  <a:pt x="1034376" y="46584"/>
                </a:lnTo>
                <a:lnTo>
                  <a:pt x="1033968" y="51040"/>
                </a:lnTo>
                <a:lnTo>
                  <a:pt x="1033150" y="61977"/>
                </a:lnTo>
                <a:lnTo>
                  <a:pt x="1032741" y="68459"/>
                </a:lnTo>
                <a:lnTo>
                  <a:pt x="1027426" y="119904"/>
                </a:lnTo>
                <a:close/>
              </a:path>
              <a:path w="1500504" h="121920">
                <a:moveTo>
                  <a:pt x="1098734" y="85472"/>
                </a:moveTo>
                <a:lnTo>
                  <a:pt x="1072808" y="85472"/>
                </a:lnTo>
                <a:lnTo>
                  <a:pt x="1073626" y="79396"/>
                </a:lnTo>
                <a:lnTo>
                  <a:pt x="1075261" y="71294"/>
                </a:lnTo>
                <a:lnTo>
                  <a:pt x="1076488" y="64813"/>
                </a:lnTo>
                <a:lnTo>
                  <a:pt x="1091206" y="1620"/>
                </a:lnTo>
                <a:lnTo>
                  <a:pt x="1133317" y="1620"/>
                </a:lnTo>
                <a:lnTo>
                  <a:pt x="1139378" y="46584"/>
                </a:lnTo>
                <a:lnTo>
                  <a:pt x="1107151" y="46584"/>
                </a:lnTo>
                <a:lnTo>
                  <a:pt x="1106333" y="52255"/>
                </a:lnTo>
                <a:lnTo>
                  <a:pt x="1105106" y="59952"/>
                </a:lnTo>
                <a:lnTo>
                  <a:pt x="1103471" y="66838"/>
                </a:lnTo>
                <a:lnTo>
                  <a:pt x="1098734" y="85472"/>
                </a:lnTo>
                <a:close/>
              </a:path>
              <a:path w="1500504" h="121920">
                <a:moveTo>
                  <a:pt x="1089980" y="119904"/>
                </a:moveTo>
                <a:lnTo>
                  <a:pt x="1051957" y="119904"/>
                </a:lnTo>
                <a:lnTo>
                  <a:pt x="1038874" y="67649"/>
                </a:lnTo>
                <a:lnTo>
                  <a:pt x="1037238" y="60762"/>
                </a:lnTo>
                <a:lnTo>
                  <a:pt x="1035194" y="51445"/>
                </a:lnTo>
                <a:lnTo>
                  <a:pt x="1034376" y="46584"/>
                </a:lnTo>
                <a:lnTo>
                  <a:pt x="1064356" y="46584"/>
                </a:lnTo>
                <a:lnTo>
                  <a:pt x="1068720" y="64813"/>
                </a:lnTo>
                <a:lnTo>
                  <a:pt x="1070355" y="71294"/>
                </a:lnTo>
                <a:lnTo>
                  <a:pt x="1071633" y="79396"/>
                </a:lnTo>
                <a:lnTo>
                  <a:pt x="1072399" y="85472"/>
                </a:lnTo>
                <a:lnTo>
                  <a:pt x="1098734" y="85472"/>
                </a:lnTo>
                <a:lnTo>
                  <a:pt x="1089980" y="119904"/>
                </a:lnTo>
                <a:close/>
              </a:path>
              <a:path w="1500504" h="121920">
                <a:moveTo>
                  <a:pt x="1149262" y="119904"/>
                </a:moveTo>
                <a:lnTo>
                  <a:pt x="1115328" y="119904"/>
                </a:lnTo>
                <a:lnTo>
                  <a:pt x="1109508" y="66838"/>
                </a:lnTo>
                <a:lnTo>
                  <a:pt x="1108786" y="60762"/>
                </a:lnTo>
                <a:lnTo>
                  <a:pt x="1107968" y="52255"/>
                </a:lnTo>
                <a:lnTo>
                  <a:pt x="1107559" y="46584"/>
                </a:lnTo>
                <a:lnTo>
                  <a:pt x="1139378" y="46584"/>
                </a:lnTo>
                <a:lnTo>
                  <a:pt x="1149262" y="119904"/>
                </a:lnTo>
                <a:close/>
              </a:path>
              <a:path w="1500504" h="121920">
                <a:moveTo>
                  <a:pt x="894961" y="119904"/>
                </a:moveTo>
                <a:lnTo>
                  <a:pt x="858573" y="119904"/>
                </a:lnTo>
                <a:lnTo>
                  <a:pt x="903955" y="1620"/>
                </a:lnTo>
                <a:lnTo>
                  <a:pt x="941978" y="1620"/>
                </a:lnTo>
                <a:lnTo>
                  <a:pt x="954761" y="35242"/>
                </a:lnTo>
                <a:lnTo>
                  <a:pt x="921944" y="35242"/>
                </a:lnTo>
                <a:lnTo>
                  <a:pt x="920309" y="40103"/>
                </a:lnTo>
                <a:lnTo>
                  <a:pt x="919491" y="44559"/>
                </a:lnTo>
                <a:lnTo>
                  <a:pt x="917856" y="49420"/>
                </a:lnTo>
                <a:lnTo>
                  <a:pt x="909679" y="74130"/>
                </a:lnTo>
                <a:lnTo>
                  <a:pt x="969547" y="74130"/>
                </a:lnTo>
                <a:lnTo>
                  <a:pt x="980174" y="102081"/>
                </a:lnTo>
                <a:lnTo>
                  <a:pt x="900684" y="102081"/>
                </a:lnTo>
                <a:lnTo>
                  <a:pt x="894961" y="119904"/>
                </a:lnTo>
                <a:close/>
              </a:path>
              <a:path w="1500504" h="121920">
                <a:moveTo>
                  <a:pt x="969547" y="74130"/>
                </a:moveTo>
                <a:lnTo>
                  <a:pt x="934209" y="74130"/>
                </a:lnTo>
                <a:lnTo>
                  <a:pt x="926032" y="49420"/>
                </a:lnTo>
                <a:lnTo>
                  <a:pt x="924397" y="44154"/>
                </a:lnTo>
                <a:lnTo>
                  <a:pt x="923171" y="40103"/>
                </a:lnTo>
                <a:lnTo>
                  <a:pt x="922353" y="35242"/>
                </a:lnTo>
                <a:lnTo>
                  <a:pt x="954761" y="35242"/>
                </a:lnTo>
                <a:lnTo>
                  <a:pt x="969547" y="74130"/>
                </a:lnTo>
                <a:close/>
              </a:path>
              <a:path w="1500504" h="121920">
                <a:moveTo>
                  <a:pt x="986951" y="119904"/>
                </a:moveTo>
                <a:lnTo>
                  <a:pt x="948928" y="119904"/>
                </a:lnTo>
                <a:lnTo>
                  <a:pt x="943204" y="102081"/>
                </a:lnTo>
                <a:lnTo>
                  <a:pt x="980174" y="102081"/>
                </a:lnTo>
                <a:lnTo>
                  <a:pt x="986951" y="119904"/>
                </a:lnTo>
                <a:close/>
              </a:path>
              <a:path w="1500504" h="121920">
                <a:moveTo>
                  <a:pt x="816462" y="121525"/>
                </a:moveTo>
                <a:lnTo>
                  <a:pt x="789760" y="116835"/>
                </a:lnTo>
                <a:lnTo>
                  <a:pt x="770876" y="104056"/>
                </a:lnTo>
                <a:lnTo>
                  <a:pt x="759658" y="85124"/>
                </a:lnTo>
                <a:lnTo>
                  <a:pt x="755953" y="61977"/>
                </a:lnTo>
                <a:lnTo>
                  <a:pt x="759473" y="38280"/>
                </a:lnTo>
                <a:lnTo>
                  <a:pt x="770314" y="18532"/>
                </a:lnTo>
                <a:lnTo>
                  <a:pt x="788897" y="5012"/>
                </a:lnTo>
                <a:lnTo>
                  <a:pt x="815644" y="0"/>
                </a:lnTo>
                <a:lnTo>
                  <a:pt x="826319" y="544"/>
                </a:lnTo>
                <a:lnTo>
                  <a:pt x="834809" y="1924"/>
                </a:lnTo>
                <a:lnTo>
                  <a:pt x="841689" y="3759"/>
                </a:lnTo>
                <a:lnTo>
                  <a:pt x="847534" y="5671"/>
                </a:lnTo>
                <a:lnTo>
                  <a:pt x="847534" y="29166"/>
                </a:lnTo>
                <a:lnTo>
                  <a:pt x="820142" y="29166"/>
                </a:lnTo>
                <a:lnTo>
                  <a:pt x="809027" y="30988"/>
                </a:lnTo>
                <a:lnTo>
                  <a:pt x="800517" y="36761"/>
                </a:lnTo>
                <a:lnTo>
                  <a:pt x="795075" y="46939"/>
                </a:lnTo>
                <a:lnTo>
                  <a:pt x="793158" y="61977"/>
                </a:lnTo>
                <a:lnTo>
                  <a:pt x="795068" y="75440"/>
                </a:lnTo>
                <a:lnTo>
                  <a:pt x="800466" y="84915"/>
                </a:lnTo>
                <a:lnTo>
                  <a:pt x="808854" y="90517"/>
                </a:lnTo>
                <a:lnTo>
                  <a:pt x="819733" y="92359"/>
                </a:lnTo>
                <a:lnTo>
                  <a:pt x="847943" y="92359"/>
                </a:lnTo>
                <a:lnTo>
                  <a:pt x="847943" y="115449"/>
                </a:lnTo>
                <a:lnTo>
                  <a:pt x="842334" y="117594"/>
                </a:lnTo>
                <a:lnTo>
                  <a:pt x="835882" y="119550"/>
                </a:lnTo>
                <a:lnTo>
                  <a:pt x="827591" y="120974"/>
                </a:lnTo>
                <a:lnTo>
                  <a:pt x="816462" y="121525"/>
                </a:lnTo>
                <a:close/>
              </a:path>
              <a:path w="1500504" h="121920">
                <a:moveTo>
                  <a:pt x="847534" y="35242"/>
                </a:moveTo>
                <a:lnTo>
                  <a:pt x="842334" y="32925"/>
                </a:lnTo>
                <a:lnTo>
                  <a:pt x="835985" y="30988"/>
                </a:lnTo>
                <a:lnTo>
                  <a:pt x="828561" y="29659"/>
                </a:lnTo>
                <a:lnTo>
                  <a:pt x="820142" y="29166"/>
                </a:lnTo>
                <a:lnTo>
                  <a:pt x="847534" y="29166"/>
                </a:lnTo>
                <a:lnTo>
                  <a:pt x="847534" y="35242"/>
                </a:lnTo>
                <a:close/>
              </a:path>
              <a:path w="1500504" h="121920">
                <a:moveTo>
                  <a:pt x="847943" y="92359"/>
                </a:moveTo>
                <a:lnTo>
                  <a:pt x="819733" y="92359"/>
                </a:lnTo>
                <a:lnTo>
                  <a:pt x="828683" y="91783"/>
                </a:lnTo>
                <a:lnTo>
                  <a:pt x="836138" y="90181"/>
                </a:lnTo>
                <a:lnTo>
                  <a:pt x="842443" y="87745"/>
                </a:lnTo>
                <a:lnTo>
                  <a:pt x="847943" y="84662"/>
                </a:lnTo>
                <a:lnTo>
                  <a:pt x="847943" y="92359"/>
                </a:lnTo>
                <a:close/>
              </a:path>
              <a:path w="1500504" h="121920">
                <a:moveTo>
                  <a:pt x="691356" y="119904"/>
                </a:moveTo>
                <a:lnTo>
                  <a:pt x="614902" y="119904"/>
                </a:lnTo>
                <a:lnTo>
                  <a:pt x="614902" y="1620"/>
                </a:lnTo>
                <a:lnTo>
                  <a:pt x="650062" y="1620"/>
                </a:lnTo>
                <a:lnTo>
                  <a:pt x="650062" y="91954"/>
                </a:lnTo>
                <a:lnTo>
                  <a:pt x="691356" y="91954"/>
                </a:lnTo>
                <a:lnTo>
                  <a:pt x="691356" y="119904"/>
                </a:lnTo>
                <a:close/>
              </a:path>
              <a:path w="1500504" h="121920">
                <a:moveTo>
                  <a:pt x="506558" y="119904"/>
                </a:moveTo>
                <a:lnTo>
                  <a:pt x="470580" y="119904"/>
                </a:lnTo>
                <a:lnTo>
                  <a:pt x="515553" y="1620"/>
                </a:lnTo>
                <a:lnTo>
                  <a:pt x="553984" y="1620"/>
                </a:lnTo>
                <a:lnTo>
                  <a:pt x="566767" y="35242"/>
                </a:lnTo>
                <a:lnTo>
                  <a:pt x="533541" y="35242"/>
                </a:lnTo>
                <a:lnTo>
                  <a:pt x="532315" y="40103"/>
                </a:lnTo>
                <a:lnTo>
                  <a:pt x="531088" y="44559"/>
                </a:lnTo>
                <a:lnTo>
                  <a:pt x="529453" y="49420"/>
                </a:lnTo>
                <a:lnTo>
                  <a:pt x="521685" y="74130"/>
                </a:lnTo>
                <a:lnTo>
                  <a:pt x="581553" y="74130"/>
                </a:lnTo>
                <a:lnTo>
                  <a:pt x="592180" y="102081"/>
                </a:lnTo>
                <a:lnTo>
                  <a:pt x="512691" y="102081"/>
                </a:lnTo>
                <a:lnTo>
                  <a:pt x="506558" y="119904"/>
                </a:lnTo>
                <a:close/>
              </a:path>
              <a:path w="1500504" h="121920">
                <a:moveTo>
                  <a:pt x="581553" y="74130"/>
                </a:moveTo>
                <a:lnTo>
                  <a:pt x="546216" y="74130"/>
                </a:lnTo>
                <a:lnTo>
                  <a:pt x="538039" y="49420"/>
                </a:lnTo>
                <a:lnTo>
                  <a:pt x="536403" y="44154"/>
                </a:lnTo>
                <a:lnTo>
                  <a:pt x="535177" y="40103"/>
                </a:lnTo>
                <a:lnTo>
                  <a:pt x="533950" y="35242"/>
                </a:lnTo>
                <a:lnTo>
                  <a:pt x="566767" y="35242"/>
                </a:lnTo>
                <a:lnTo>
                  <a:pt x="581553" y="74130"/>
                </a:lnTo>
                <a:close/>
              </a:path>
              <a:path w="1500504" h="121920">
                <a:moveTo>
                  <a:pt x="598957" y="119904"/>
                </a:moveTo>
                <a:lnTo>
                  <a:pt x="560934" y="119904"/>
                </a:lnTo>
                <a:lnTo>
                  <a:pt x="555210" y="102081"/>
                </a:lnTo>
                <a:lnTo>
                  <a:pt x="592180" y="102081"/>
                </a:lnTo>
                <a:lnTo>
                  <a:pt x="598957" y="119904"/>
                </a:lnTo>
                <a:close/>
              </a:path>
              <a:path w="1500504" h="121920">
                <a:moveTo>
                  <a:pt x="416203" y="119904"/>
                </a:moveTo>
                <a:lnTo>
                  <a:pt x="363871" y="119904"/>
                </a:lnTo>
                <a:lnTo>
                  <a:pt x="363871" y="1620"/>
                </a:lnTo>
                <a:lnTo>
                  <a:pt x="415795" y="1620"/>
                </a:lnTo>
                <a:lnTo>
                  <a:pt x="433758" y="3860"/>
                </a:lnTo>
                <a:lnTo>
                  <a:pt x="446969" y="10127"/>
                </a:lnTo>
                <a:lnTo>
                  <a:pt x="455120" y="19735"/>
                </a:lnTo>
                <a:lnTo>
                  <a:pt x="457077" y="28355"/>
                </a:lnTo>
                <a:lnTo>
                  <a:pt x="399032" y="28355"/>
                </a:lnTo>
                <a:lnTo>
                  <a:pt x="399032" y="47799"/>
                </a:lnTo>
                <a:lnTo>
                  <a:pt x="453840" y="47799"/>
                </a:lnTo>
                <a:lnTo>
                  <a:pt x="452642" y="50230"/>
                </a:lnTo>
                <a:lnTo>
                  <a:pt x="447039" y="55585"/>
                </a:lnTo>
                <a:lnTo>
                  <a:pt x="440325" y="58737"/>
                </a:lnTo>
                <a:lnTo>
                  <a:pt x="449058" y="62167"/>
                </a:lnTo>
                <a:lnTo>
                  <a:pt x="455912" y="67649"/>
                </a:lnTo>
                <a:lnTo>
                  <a:pt x="457820" y="70889"/>
                </a:lnTo>
                <a:lnTo>
                  <a:pt x="399032" y="70889"/>
                </a:lnTo>
                <a:lnTo>
                  <a:pt x="399032" y="93169"/>
                </a:lnTo>
                <a:lnTo>
                  <a:pt x="460232" y="93169"/>
                </a:lnTo>
                <a:lnTo>
                  <a:pt x="458691" y="100252"/>
                </a:lnTo>
                <a:lnTo>
                  <a:pt x="449371" y="111145"/>
                </a:lnTo>
                <a:lnTo>
                  <a:pt x="434914" y="117708"/>
                </a:lnTo>
                <a:lnTo>
                  <a:pt x="416203" y="119904"/>
                </a:lnTo>
                <a:close/>
              </a:path>
              <a:path w="1500504" h="121920">
                <a:moveTo>
                  <a:pt x="453840" y="47799"/>
                </a:moveTo>
                <a:lnTo>
                  <a:pt x="419065" y="47799"/>
                </a:lnTo>
                <a:lnTo>
                  <a:pt x="422745" y="44154"/>
                </a:lnTo>
                <a:lnTo>
                  <a:pt x="422745" y="32001"/>
                </a:lnTo>
                <a:lnTo>
                  <a:pt x="419065" y="28355"/>
                </a:lnTo>
                <a:lnTo>
                  <a:pt x="457077" y="28355"/>
                </a:lnTo>
                <a:lnTo>
                  <a:pt x="457905" y="32001"/>
                </a:lnTo>
                <a:lnTo>
                  <a:pt x="456481" y="42445"/>
                </a:lnTo>
                <a:lnTo>
                  <a:pt x="453840" y="47799"/>
                </a:lnTo>
                <a:close/>
              </a:path>
              <a:path w="1500504" h="121920">
                <a:moveTo>
                  <a:pt x="460232" y="93169"/>
                </a:moveTo>
                <a:lnTo>
                  <a:pt x="419065" y="93169"/>
                </a:lnTo>
                <a:lnTo>
                  <a:pt x="423971" y="89118"/>
                </a:lnTo>
                <a:lnTo>
                  <a:pt x="423971" y="74535"/>
                </a:lnTo>
                <a:lnTo>
                  <a:pt x="419065" y="70889"/>
                </a:lnTo>
                <a:lnTo>
                  <a:pt x="457820" y="70889"/>
                </a:lnTo>
                <a:lnTo>
                  <a:pt x="460391" y="75257"/>
                </a:lnTo>
                <a:lnTo>
                  <a:pt x="461994" y="85067"/>
                </a:lnTo>
                <a:lnTo>
                  <a:pt x="460232" y="93169"/>
                </a:lnTo>
                <a:close/>
              </a:path>
              <a:path w="1500504" h="121920">
                <a:moveTo>
                  <a:pt x="282511" y="121525"/>
                </a:moveTo>
                <a:lnTo>
                  <a:pt x="257208" y="116759"/>
                </a:lnTo>
                <a:lnTo>
                  <a:pt x="238612" y="103752"/>
                </a:lnTo>
                <a:lnTo>
                  <a:pt x="227145" y="84441"/>
                </a:lnTo>
                <a:lnTo>
                  <a:pt x="223229" y="60762"/>
                </a:lnTo>
                <a:lnTo>
                  <a:pt x="227145" y="37255"/>
                </a:lnTo>
                <a:lnTo>
                  <a:pt x="238612" y="17924"/>
                </a:lnTo>
                <a:lnTo>
                  <a:pt x="257208" y="4823"/>
                </a:lnTo>
                <a:lnTo>
                  <a:pt x="282511" y="0"/>
                </a:lnTo>
                <a:lnTo>
                  <a:pt x="307879" y="4766"/>
                </a:lnTo>
                <a:lnTo>
                  <a:pt x="326615" y="17773"/>
                </a:lnTo>
                <a:lnTo>
                  <a:pt x="333220" y="28760"/>
                </a:lnTo>
                <a:lnTo>
                  <a:pt x="282511" y="28760"/>
                </a:lnTo>
                <a:lnTo>
                  <a:pt x="273478" y="30571"/>
                </a:lnTo>
                <a:lnTo>
                  <a:pt x="266362" y="36255"/>
                </a:lnTo>
                <a:lnTo>
                  <a:pt x="261698" y="46192"/>
                </a:lnTo>
                <a:lnTo>
                  <a:pt x="260025" y="60762"/>
                </a:lnTo>
                <a:lnTo>
                  <a:pt x="261698" y="75333"/>
                </a:lnTo>
                <a:lnTo>
                  <a:pt x="266362" y="85270"/>
                </a:lnTo>
                <a:lnTo>
                  <a:pt x="273478" y="90954"/>
                </a:lnTo>
                <a:lnTo>
                  <a:pt x="282511" y="92764"/>
                </a:lnTo>
                <a:lnTo>
                  <a:pt x="333122" y="92764"/>
                </a:lnTo>
                <a:lnTo>
                  <a:pt x="326615" y="103600"/>
                </a:lnTo>
                <a:lnTo>
                  <a:pt x="307879" y="116702"/>
                </a:lnTo>
                <a:lnTo>
                  <a:pt x="282511" y="121525"/>
                </a:lnTo>
                <a:close/>
              </a:path>
              <a:path w="1500504" h="121920">
                <a:moveTo>
                  <a:pt x="333122" y="92764"/>
                </a:moveTo>
                <a:lnTo>
                  <a:pt x="282511" y="92764"/>
                </a:lnTo>
                <a:lnTo>
                  <a:pt x="291780" y="90897"/>
                </a:lnTo>
                <a:lnTo>
                  <a:pt x="299018" y="85118"/>
                </a:lnTo>
                <a:lnTo>
                  <a:pt x="303726" y="75162"/>
                </a:lnTo>
                <a:lnTo>
                  <a:pt x="305407" y="60762"/>
                </a:lnTo>
                <a:lnTo>
                  <a:pt x="303726" y="46192"/>
                </a:lnTo>
                <a:lnTo>
                  <a:pt x="299018" y="36255"/>
                </a:lnTo>
                <a:lnTo>
                  <a:pt x="291780" y="30571"/>
                </a:lnTo>
                <a:lnTo>
                  <a:pt x="282511" y="28760"/>
                </a:lnTo>
                <a:lnTo>
                  <a:pt x="333220" y="28760"/>
                </a:lnTo>
                <a:lnTo>
                  <a:pt x="338223" y="37084"/>
                </a:lnTo>
                <a:lnTo>
                  <a:pt x="342203" y="60762"/>
                </a:lnTo>
                <a:lnTo>
                  <a:pt x="338223" y="84270"/>
                </a:lnTo>
                <a:lnTo>
                  <a:pt x="333122" y="92764"/>
                </a:lnTo>
                <a:close/>
              </a:path>
              <a:path w="1500504" h="121920">
                <a:moveTo>
                  <a:pt x="212190" y="119904"/>
                </a:moveTo>
                <a:lnTo>
                  <a:pt x="135736" y="119904"/>
                </a:lnTo>
                <a:lnTo>
                  <a:pt x="135736" y="1620"/>
                </a:lnTo>
                <a:lnTo>
                  <a:pt x="170897" y="1620"/>
                </a:lnTo>
                <a:lnTo>
                  <a:pt x="170897" y="91954"/>
                </a:lnTo>
                <a:lnTo>
                  <a:pt x="212190" y="91954"/>
                </a:lnTo>
                <a:lnTo>
                  <a:pt x="212190" y="119904"/>
                </a:lnTo>
                <a:close/>
              </a:path>
              <a:path w="1500504" h="121920">
                <a:moveTo>
                  <a:pt x="63779" y="121525"/>
                </a:moveTo>
                <a:lnTo>
                  <a:pt x="35703" y="116835"/>
                </a:lnTo>
                <a:lnTo>
                  <a:pt x="15791" y="104056"/>
                </a:lnTo>
                <a:lnTo>
                  <a:pt x="3928" y="85124"/>
                </a:lnTo>
                <a:lnTo>
                  <a:pt x="0" y="61977"/>
                </a:lnTo>
                <a:lnTo>
                  <a:pt x="3532" y="38793"/>
                </a:lnTo>
                <a:lnTo>
                  <a:pt x="14769" y="18988"/>
                </a:lnTo>
                <a:lnTo>
                  <a:pt x="34668" y="5183"/>
                </a:lnTo>
                <a:lnTo>
                  <a:pt x="64188" y="0"/>
                </a:lnTo>
                <a:lnTo>
                  <a:pt x="75649" y="436"/>
                </a:lnTo>
                <a:lnTo>
                  <a:pt x="85652" y="1670"/>
                </a:lnTo>
                <a:lnTo>
                  <a:pt x="94430" y="3588"/>
                </a:lnTo>
                <a:lnTo>
                  <a:pt x="102211" y="6076"/>
                </a:lnTo>
                <a:lnTo>
                  <a:pt x="102211" y="28760"/>
                </a:lnTo>
                <a:lnTo>
                  <a:pt x="65824" y="28760"/>
                </a:lnTo>
                <a:lnTo>
                  <a:pt x="53699" y="30647"/>
                </a:lnTo>
                <a:lnTo>
                  <a:pt x="44564" y="36558"/>
                </a:lnTo>
                <a:lnTo>
                  <a:pt x="38801" y="46875"/>
                </a:lnTo>
                <a:lnTo>
                  <a:pt x="36796" y="61977"/>
                </a:lnTo>
                <a:lnTo>
                  <a:pt x="38552" y="75864"/>
                </a:lnTo>
                <a:lnTo>
                  <a:pt x="43797" y="85877"/>
                </a:lnTo>
                <a:lnTo>
                  <a:pt x="52491" y="91941"/>
                </a:lnTo>
                <a:lnTo>
                  <a:pt x="64597" y="93979"/>
                </a:lnTo>
                <a:lnTo>
                  <a:pt x="108343" y="93979"/>
                </a:lnTo>
                <a:lnTo>
                  <a:pt x="108343" y="113828"/>
                </a:lnTo>
                <a:lnTo>
                  <a:pt x="98850" y="116740"/>
                </a:lnTo>
                <a:lnTo>
                  <a:pt x="88208" y="119196"/>
                </a:lnTo>
                <a:lnTo>
                  <a:pt x="76492" y="120892"/>
                </a:lnTo>
                <a:lnTo>
                  <a:pt x="63779" y="121525"/>
                </a:lnTo>
                <a:close/>
              </a:path>
              <a:path w="1500504" h="121920">
                <a:moveTo>
                  <a:pt x="102211" y="35647"/>
                </a:moveTo>
                <a:lnTo>
                  <a:pt x="93536" y="32691"/>
                </a:lnTo>
                <a:lnTo>
                  <a:pt x="84937" y="30533"/>
                </a:lnTo>
                <a:lnTo>
                  <a:pt x="75879" y="29210"/>
                </a:lnTo>
                <a:lnTo>
                  <a:pt x="65824" y="28760"/>
                </a:lnTo>
                <a:lnTo>
                  <a:pt x="102211" y="28760"/>
                </a:lnTo>
                <a:lnTo>
                  <a:pt x="102211" y="35647"/>
                </a:lnTo>
                <a:close/>
              </a:path>
              <a:path w="1500504" h="121920">
                <a:moveTo>
                  <a:pt x="108343" y="93979"/>
                </a:moveTo>
                <a:lnTo>
                  <a:pt x="68277" y="93979"/>
                </a:lnTo>
                <a:lnTo>
                  <a:pt x="71547" y="93574"/>
                </a:lnTo>
                <a:lnTo>
                  <a:pt x="74000" y="92764"/>
                </a:lnTo>
                <a:lnTo>
                  <a:pt x="74000" y="77776"/>
                </a:lnTo>
                <a:lnTo>
                  <a:pt x="57647" y="77776"/>
                </a:lnTo>
                <a:lnTo>
                  <a:pt x="57647" y="51850"/>
                </a:lnTo>
                <a:lnTo>
                  <a:pt x="108343" y="51850"/>
                </a:lnTo>
                <a:lnTo>
                  <a:pt x="108343" y="939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092456" y="5217978"/>
            <a:ext cx="1405255" cy="71755"/>
          </a:xfrm>
          <a:custGeom>
            <a:avLst/>
            <a:gdLst/>
            <a:ahLst/>
            <a:cxnLst/>
            <a:rect l="l" t="t" r="r" b="b"/>
            <a:pathLst>
              <a:path w="1405254" h="71754">
                <a:moveTo>
                  <a:pt x="1352049" y="70889"/>
                </a:moveTo>
                <a:lnTo>
                  <a:pt x="1341827" y="70889"/>
                </a:lnTo>
                <a:lnTo>
                  <a:pt x="1367994" y="810"/>
                </a:lnTo>
                <a:lnTo>
                  <a:pt x="1380259" y="810"/>
                </a:lnTo>
                <a:lnTo>
                  <a:pt x="1383142" y="8911"/>
                </a:lnTo>
                <a:lnTo>
                  <a:pt x="1373309" y="8911"/>
                </a:lnTo>
                <a:lnTo>
                  <a:pt x="1372491" y="12557"/>
                </a:lnTo>
                <a:lnTo>
                  <a:pt x="1370447" y="18633"/>
                </a:lnTo>
                <a:lnTo>
                  <a:pt x="1368402" y="23899"/>
                </a:lnTo>
                <a:lnTo>
                  <a:pt x="1361043" y="44964"/>
                </a:lnTo>
                <a:lnTo>
                  <a:pt x="1395972" y="44964"/>
                </a:lnTo>
                <a:lnTo>
                  <a:pt x="1399000" y="53471"/>
                </a:lnTo>
                <a:lnTo>
                  <a:pt x="1358181" y="53471"/>
                </a:lnTo>
                <a:lnTo>
                  <a:pt x="1352049" y="70889"/>
                </a:lnTo>
                <a:close/>
              </a:path>
              <a:path w="1405254" h="71754">
                <a:moveTo>
                  <a:pt x="1395972" y="44964"/>
                </a:moveTo>
                <a:lnTo>
                  <a:pt x="1385574" y="44964"/>
                </a:lnTo>
                <a:lnTo>
                  <a:pt x="1377806" y="22684"/>
                </a:lnTo>
                <a:lnTo>
                  <a:pt x="1376170" y="17823"/>
                </a:lnTo>
                <a:lnTo>
                  <a:pt x="1374535" y="12152"/>
                </a:lnTo>
                <a:lnTo>
                  <a:pt x="1373717" y="8911"/>
                </a:lnTo>
                <a:lnTo>
                  <a:pt x="1383142" y="8911"/>
                </a:lnTo>
                <a:lnTo>
                  <a:pt x="1395972" y="44964"/>
                </a:lnTo>
                <a:close/>
              </a:path>
              <a:path w="1405254" h="71754">
                <a:moveTo>
                  <a:pt x="1405198" y="70889"/>
                </a:moveTo>
                <a:lnTo>
                  <a:pt x="1394160" y="70889"/>
                </a:lnTo>
                <a:lnTo>
                  <a:pt x="1388027" y="53471"/>
                </a:lnTo>
                <a:lnTo>
                  <a:pt x="1399000" y="53471"/>
                </a:lnTo>
                <a:lnTo>
                  <a:pt x="1405198" y="70889"/>
                </a:lnTo>
                <a:close/>
              </a:path>
              <a:path w="1405254" h="71754">
                <a:moveTo>
                  <a:pt x="1283363" y="70889"/>
                </a:moveTo>
                <a:lnTo>
                  <a:pt x="1274368" y="70889"/>
                </a:lnTo>
                <a:lnTo>
                  <a:pt x="1274368" y="810"/>
                </a:lnTo>
                <a:lnTo>
                  <a:pt x="1284998" y="810"/>
                </a:lnTo>
                <a:lnTo>
                  <a:pt x="1293896" y="14988"/>
                </a:lnTo>
                <a:lnTo>
                  <a:pt x="1283363" y="14988"/>
                </a:lnTo>
                <a:lnTo>
                  <a:pt x="1283363" y="70889"/>
                </a:lnTo>
                <a:close/>
              </a:path>
              <a:path w="1405254" h="71754">
                <a:moveTo>
                  <a:pt x="1328744" y="56711"/>
                </a:moveTo>
                <a:lnTo>
                  <a:pt x="1319750" y="56711"/>
                </a:lnTo>
                <a:lnTo>
                  <a:pt x="1319341" y="53876"/>
                </a:lnTo>
                <a:lnTo>
                  <a:pt x="1319341" y="810"/>
                </a:lnTo>
                <a:lnTo>
                  <a:pt x="1328744" y="810"/>
                </a:lnTo>
                <a:lnTo>
                  <a:pt x="1328744" y="56711"/>
                </a:lnTo>
                <a:close/>
              </a:path>
              <a:path w="1405254" h="71754">
                <a:moveTo>
                  <a:pt x="1328744" y="70889"/>
                </a:moveTo>
                <a:lnTo>
                  <a:pt x="1317706" y="70889"/>
                </a:lnTo>
                <a:lnTo>
                  <a:pt x="1289495" y="25520"/>
                </a:lnTo>
                <a:lnTo>
                  <a:pt x="1287042" y="22279"/>
                </a:lnTo>
                <a:lnTo>
                  <a:pt x="1283363" y="14988"/>
                </a:lnTo>
                <a:lnTo>
                  <a:pt x="1293896" y="14988"/>
                </a:lnTo>
                <a:lnTo>
                  <a:pt x="1315253" y="49015"/>
                </a:lnTo>
                <a:lnTo>
                  <a:pt x="1317706" y="53471"/>
                </a:lnTo>
                <a:lnTo>
                  <a:pt x="1319341" y="56711"/>
                </a:lnTo>
                <a:lnTo>
                  <a:pt x="1328744" y="56711"/>
                </a:lnTo>
                <a:lnTo>
                  <a:pt x="1328744" y="70889"/>
                </a:lnTo>
                <a:close/>
              </a:path>
              <a:path w="1405254" h="71754">
                <a:moveTo>
                  <a:pt x="1225307" y="71699"/>
                </a:moveTo>
                <a:lnTo>
                  <a:pt x="1211246" y="68914"/>
                </a:lnTo>
                <a:lnTo>
                  <a:pt x="1201440" y="61269"/>
                </a:lnTo>
                <a:lnTo>
                  <a:pt x="1195697" y="49825"/>
                </a:lnTo>
                <a:lnTo>
                  <a:pt x="1193826" y="35647"/>
                </a:lnTo>
                <a:lnTo>
                  <a:pt x="1195697" y="22045"/>
                </a:lnTo>
                <a:lnTo>
                  <a:pt x="1201440" y="10684"/>
                </a:lnTo>
                <a:lnTo>
                  <a:pt x="1211246" y="2892"/>
                </a:lnTo>
                <a:lnTo>
                  <a:pt x="1225307" y="0"/>
                </a:lnTo>
                <a:lnTo>
                  <a:pt x="1239367" y="2778"/>
                </a:lnTo>
                <a:lnTo>
                  <a:pt x="1246234" y="8101"/>
                </a:lnTo>
                <a:lnTo>
                  <a:pt x="1225307" y="8101"/>
                </a:lnTo>
                <a:lnTo>
                  <a:pt x="1216012" y="10127"/>
                </a:lnTo>
                <a:lnTo>
                  <a:pt x="1209515" y="15798"/>
                </a:lnTo>
                <a:lnTo>
                  <a:pt x="1205701" y="24507"/>
                </a:lnTo>
                <a:lnTo>
                  <a:pt x="1204456" y="35647"/>
                </a:lnTo>
                <a:lnTo>
                  <a:pt x="1205701" y="46958"/>
                </a:lnTo>
                <a:lnTo>
                  <a:pt x="1209515" y="55648"/>
                </a:lnTo>
                <a:lnTo>
                  <a:pt x="1216012" y="61224"/>
                </a:lnTo>
                <a:lnTo>
                  <a:pt x="1225307" y="63193"/>
                </a:lnTo>
                <a:lnTo>
                  <a:pt x="1246230" y="63193"/>
                </a:lnTo>
                <a:lnTo>
                  <a:pt x="1239367" y="68744"/>
                </a:lnTo>
                <a:lnTo>
                  <a:pt x="1225307" y="71699"/>
                </a:lnTo>
                <a:close/>
              </a:path>
              <a:path w="1405254" h="71754">
                <a:moveTo>
                  <a:pt x="1246230" y="63193"/>
                </a:moveTo>
                <a:lnTo>
                  <a:pt x="1225307" y="63193"/>
                </a:lnTo>
                <a:lnTo>
                  <a:pt x="1234602" y="61167"/>
                </a:lnTo>
                <a:lnTo>
                  <a:pt x="1241098" y="55496"/>
                </a:lnTo>
                <a:lnTo>
                  <a:pt x="1244912" y="46787"/>
                </a:lnTo>
                <a:lnTo>
                  <a:pt x="1246158" y="35647"/>
                </a:lnTo>
                <a:lnTo>
                  <a:pt x="1244912" y="24507"/>
                </a:lnTo>
                <a:lnTo>
                  <a:pt x="1241098" y="15798"/>
                </a:lnTo>
                <a:lnTo>
                  <a:pt x="1234602" y="10127"/>
                </a:lnTo>
                <a:lnTo>
                  <a:pt x="1225307" y="8101"/>
                </a:lnTo>
                <a:lnTo>
                  <a:pt x="1246234" y="8101"/>
                </a:lnTo>
                <a:lnTo>
                  <a:pt x="1249173" y="10380"/>
                </a:lnTo>
                <a:lnTo>
                  <a:pt x="1254916" y="21703"/>
                </a:lnTo>
                <a:lnTo>
                  <a:pt x="1256788" y="35647"/>
                </a:lnTo>
                <a:lnTo>
                  <a:pt x="1254916" y="49312"/>
                </a:lnTo>
                <a:lnTo>
                  <a:pt x="1249173" y="60813"/>
                </a:lnTo>
                <a:lnTo>
                  <a:pt x="1246230" y="63193"/>
                </a:lnTo>
                <a:close/>
              </a:path>
              <a:path w="1405254" h="71754">
                <a:moveTo>
                  <a:pt x="1184013" y="70889"/>
                </a:moveTo>
                <a:lnTo>
                  <a:pt x="1136996" y="70889"/>
                </a:lnTo>
                <a:lnTo>
                  <a:pt x="1136996" y="62788"/>
                </a:lnTo>
                <a:lnTo>
                  <a:pt x="1171748" y="8911"/>
                </a:lnTo>
                <a:lnTo>
                  <a:pt x="1138223" y="8911"/>
                </a:lnTo>
                <a:lnTo>
                  <a:pt x="1138223" y="810"/>
                </a:lnTo>
                <a:lnTo>
                  <a:pt x="1182787" y="810"/>
                </a:lnTo>
                <a:lnTo>
                  <a:pt x="1182787" y="9316"/>
                </a:lnTo>
                <a:lnTo>
                  <a:pt x="1148853" y="62382"/>
                </a:lnTo>
                <a:lnTo>
                  <a:pt x="1184013" y="62382"/>
                </a:lnTo>
                <a:lnTo>
                  <a:pt x="1184013" y="70889"/>
                </a:lnTo>
                <a:close/>
              </a:path>
              <a:path w="1405254" h="71754">
                <a:moveTo>
                  <a:pt x="1120643" y="70889"/>
                </a:moveTo>
                <a:lnTo>
                  <a:pt x="1110421" y="70889"/>
                </a:lnTo>
                <a:lnTo>
                  <a:pt x="1110421" y="810"/>
                </a:lnTo>
                <a:lnTo>
                  <a:pt x="1120643" y="810"/>
                </a:lnTo>
                <a:lnTo>
                  <a:pt x="1120643" y="70889"/>
                </a:lnTo>
                <a:close/>
              </a:path>
              <a:path w="1405254" h="71754">
                <a:moveTo>
                  <a:pt x="1054819" y="70889"/>
                </a:moveTo>
                <a:lnTo>
                  <a:pt x="1044598" y="70889"/>
                </a:lnTo>
                <a:lnTo>
                  <a:pt x="1044598" y="810"/>
                </a:lnTo>
                <a:lnTo>
                  <a:pt x="1067902" y="810"/>
                </a:lnTo>
                <a:lnTo>
                  <a:pt x="1076743" y="2145"/>
                </a:lnTo>
                <a:lnTo>
                  <a:pt x="1083438" y="6025"/>
                </a:lnTo>
                <a:lnTo>
                  <a:pt x="1085126" y="8506"/>
                </a:lnTo>
                <a:lnTo>
                  <a:pt x="1054819" y="8506"/>
                </a:lnTo>
                <a:lnTo>
                  <a:pt x="1054819" y="32406"/>
                </a:lnTo>
                <a:lnTo>
                  <a:pt x="1086795" y="32406"/>
                </a:lnTo>
                <a:lnTo>
                  <a:pt x="1084665" y="36052"/>
                </a:lnTo>
                <a:lnTo>
                  <a:pt x="1073626" y="38888"/>
                </a:lnTo>
                <a:lnTo>
                  <a:pt x="1074187" y="39698"/>
                </a:lnTo>
                <a:lnTo>
                  <a:pt x="1054819" y="39698"/>
                </a:lnTo>
                <a:lnTo>
                  <a:pt x="1054819" y="70889"/>
                </a:lnTo>
                <a:close/>
              </a:path>
              <a:path w="1405254" h="71754">
                <a:moveTo>
                  <a:pt x="1086795" y="32406"/>
                </a:moveTo>
                <a:lnTo>
                  <a:pt x="1074443" y="32406"/>
                </a:lnTo>
                <a:lnTo>
                  <a:pt x="1078941" y="27950"/>
                </a:lnTo>
                <a:lnTo>
                  <a:pt x="1078941" y="12557"/>
                </a:lnTo>
                <a:lnTo>
                  <a:pt x="1074852" y="8506"/>
                </a:lnTo>
                <a:lnTo>
                  <a:pt x="1085126" y="8506"/>
                </a:lnTo>
                <a:lnTo>
                  <a:pt x="1087679" y="12260"/>
                </a:lnTo>
                <a:lnTo>
                  <a:pt x="1089161" y="20659"/>
                </a:lnTo>
                <a:lnTo>
                  <a:pt x="1089161" y="28355"/>
                </a:lnTo>
                <a:lnTo>
                  <a:pt x="1086795" y="32406"/>
                </a:lnTo>
                <a:close/>
              </a:path>
              <a:path w="1405254" h="71754">
                <a:moveTo>
                  <a:pt x="1095295" y="71294"/>
                </a:moveTo>
                <a:lnTo>
                  <a:pt x="1087118" y="71294"/>
                </a:lnTo>
                <a:lnTo>
                  <a:pt x="1083029" y="69674"/>
                </a:lnTo>
                <a:lnTo>
                  <a:pt x="1079350" y="64003"/>
                </a:lnTo>
                <a:lnTo>
                  <a:pt x="1063405" y="39698"/>
                </a:lnTo>
                <a:lnTo>
                  <a:pt x="1074187" y="39698"/>
                </a:lnTo>
                <a:lnTo>
                  <a:pt x="1087935" y="59547"/>
                </a:lnTo>
                <a:lnTo>
                  <a:pt x="1089980" y="62382"/>
                </a:lnTo>
                <a:lnTo>
                  <a:pt x="1091615" y="63193"/>
                </a:lnTo>
                <a:lnTo>
                  <a:pt x="1096521" y="63193"/>
                </a:lnTo>
                <a:lnTo>
                  <a:pt x="1096521" y="70889"/>
                </a:lnTo>
                <a:lnTo>
                  <a:pt x="1095295" y="71294"/>
                </a:lnTo>
                <a:close/>
              </a:path>
              <a:path w="1405254" h="71754">
                <a:moveTo>
                  <a:pt x="978365" y="70889"/>
                </a:moveTo>
                <a:lnTo>
                  <a:pt x="968144" y="70889"/>
                </a:lnTo>
                <a:lnTo>
                  <a:pt x="994309" y="810"/>
                </a:lnTo>
                <a:lnTo>
                  <a:pt x="1006166" y="810"/>
                </a:lnTo>
                <a:lnTo>
                  <a:pt x="1009097" y="8911"/>
                </a:lnTo>
                <a:lnTo>
                  <a:pt x="999624" y="8911"/>
                </a:lnTo>
                <a:lnTo>
                  <a:pt x="998807" y="12557"/>
                </a:lnTo>
                <a:lnTo>
                  <a:pt x="996763" y="18633"/>
                </a:lnTo>
                <a:lnTo>
                  <a:pt x="994719" y="23899"/>
                </a:lnTo>
                <a:lnTo>
                  <a:pt x="987360" y="44964"/>
                </a:lnTo>
                <a:lnTo>
                  <a:pt x="1022137" y="44964"/>
                </a:lnTo>
                <a:lnTo>
                  <a:pt x="1025214" y="53471"/>
                </a:lnTo>
                <a:lnTo>
                  <a:pt x="984498" y="53471"/>
                </a:lnTo>
                <a:lnTo>
                  <a:pt x="978365" y="70889"/>
                </a:lnTo>
                <a:close/>
              </a:path>
              <a:path w="1405254" h="71754">
                <a:moveTo>
                  <a:pt x="1022137" y="44964"/>
                </a:moveTo>
                <a:lnTo>
                  <a:pt x="1011890" y="44964"/>
                </a:lnTo>
                <a:lnTo>
                  <a:pt x="1004122" y="22684"/>
                </a:lnTo>
                <a:lnTo>
                  <a:pt x="1002486" y="17823"/>
                </a:lnTo>
                <a:lnTo>
                  <a:pt x="1000851" y="12152"/>
                </a:lnTo>
                <a:lnTo>
                  <a:pt x="1000034" y="8911"/>
                </a:lnTo>
                <a:lnTo>
                  <a:pt x="1009097" y="8911"/>
                </a:lnTo>
                <a:lnTo>
                  <a:pt x="1022137" y="44964"/>
                </a:lnTo>
                <a:close/>
              </a:path>
              <a:path w="1405254" h="71754">
                <a:moveTo>
                  <a:pt x="1031515" y="70889"/>
                </a:moveTo>
                <a:lnTo>
                  <a:pt x="1020476" y="70889"/>
                </a:lnTo>
                <a:lnTo>
                  <a:pt x="1014343" y="53471"/>
                </a:lnTo>
                <a:lnTo>
                  <a:pt x="1025214" y="53471"/>
                </a:lnTo>
                <a:lnTo>
                  <a:pt x="1031515" y="70889"/>
                </a:lnTo>
                <a:close/>
              </a:path>
              <a:path w="1405254" h="71754">
                <a:moveTo>
                  <a:pt x="903546" y="70889"/>
                </a:moveTo>
                <a:lnTo>
                  <a:pt x="893325" y="70889"/>
                </a:lnTo>
                <a:lnTo>
                  <a:pt x="893325" y="810"/>
                </a:lnTo>
                <a:lnTo>
                  <a:pt x="932983" y="810"/>
                </a:lnTo>
                <a:lnTo>
                  <a:pt x="932983" y="8911"/>
                </a:lnTo>
                <a:lnTo>
                  <a:pt x="903546" y="8911"/>
                </a:lnTo>
                <a:lnTo>
                  <a:pt x="903546" y="29571"/>
                </a:lnTo>
                <a:lnTo>
                  <a:pt x="930121" y="29571"/>
                </a:lnTo>
                <a:lnTo>
                  <a:pt x="930121" y="37672"/>
                </a:lnTo>
                <a:lnTo>
                  <a:pt x="903546" y="37672"/>
                </a:lnTo>
                <a:lnTo>
                  <a:pt x="903546" y="70889"/>
                </a:lnTo>
                <a:close/>
              </a:path>
              <a:path w="1405254" h="71754">
                <a:moveTo>
                  <a:pt x="844672" y="71699"/>
                </a:moveTo>
                <a:lnTo>
                  <a:pt x="830612" y="68914"/>
                </a:lnTo>
                <a:lnTo>
                  <a:pt x="820806" y="61269"/>
                </a:lnTo>
                <a:lnTo>
                  <a:pt x="815063" y="49825"/>
                </a:lnTo>
                <a:lnTo>
                  <a:pt x="813192" y="35647"/>
                </a:lnTo>
                <a:lnTo>
                  <a:pt x="815063" y="22045"/>
                </a:lnTo>
                <a:lnTo>
                  <a:pt x="820806" y="10684"/>
                </a:lnTo>
                <a:lnTo>
                  <a:pt x="830612" y="2892"/>
                </a:lnTo>
                <a:lnTo>
                  <a:pt x="844672" y="0"/>
                </a:lnTo>
                <a:lnTo>
                  <a:pt x="858733" y="2778"/>
                </a:lnTo>
                <a:lnTo>
                  <a:pt x="865599" y="8101"/>
                </a:lnTo>
                <a:lnTo>
                  <a:pt x="844672" y="8101"/>
                </a:lnTo>
                <a:lnTo>
                  <a:pt x="835378" y="10127"/>
                </a:lnTo>
                <a:lnTo>
                  <a:pt x="828881" y="15798"/>
                </a:lnTo>
                <a:lnTo>
                  <a:pt x="825067" y="24507"/>
                </a:lnTo>
                <a:lnTo>
                  <a:pt x="823821" y="35647"/>
                </a:lnTo>
                <a:lnTo>
                  <a:pt x="825067" y="46958"/>
                </a:lnTo>
                <a:lnTo>
                  <a:pt x="828881" y="55648"/>
                </a:lnTo>
                <a:lnTo>
                  <a:pt x="835378" y="61224"/>
                </a:lnTo>
                <a:lnTo>
                  <a:pt x="844672" y="63193"/>
                </a:lnTo>
                <a:lnTo>
                  <a:pt x="865596" y="63193"/>
                </a:lnTo>
                <a:lnTo>
                  <a:pt x="858733" y="68744"/>
                </a:lnTo>
                <a:lnTo>
                  <a:pt x="844672" y="71699"/>
                </a:lnTo>
                <a:close/>
              </a:path>
              <a:path w="1405254" h="71754">
                <a:moveTo>
                  <a:pt x="865596" y="63193"/>
                </a:moveTo>
                <a:lnTo>
                  <a:pt x="844672" y="63193"/>
                </a:lnTo>
                <a:lnTo>
                  <a:pt x="853967" y="61167"/>
                </a:lnTo>
                <a:lnTo>
                  <a:pt x="860464" y="55496"/>
                </a:lnTo>
                <a:lnTo>
                  <a:pt x="864278" y="46787"/>
                </a:lnTo>
                <a:lnTo>
                  <a:pt x="865524" y="35647"/>
                </a:lnTo>
                <a:lnTo>
                  <a:pt x="864278" y="24507"/>
                </a:lnTo>
                <a:lnTo>
                  <a:pt x="860464" y="15798"/>
                </a:lnTo>
                <a:lnTo>
                  <a:pt x="853967" y="10127"/>
                </a:lnTo>
                <a:lnTo>
                  <a:pt x="844672" y="8101"/>
                </a:lnTo>
                <a:lnTo>
                  <a:pt x="865599" y="8101"/>
                </a:lnTo>
                <a:lnTo>
                  <a:pt x="868539" y="10380"/>
                </a:lnTo>
                <a:lnTo>
                  <a:pt x="874282" y="21703"/>
                </a:lnTo>
                <a:lnTo>
                  <a:pt x="876154" y="35647"/>
                </a:lnTo>
                <a:lnTo>
                  <a:pt x="874282" y="49312"/>
                </a:lnTo>
                <a:lnTo>
                  <a:pt x="868539" y="60813"/>
                </a:lnTo>
                <a:lnTo>
                  <a:pt x="865596" y="63193"/>
                </a:lnTo>
                <a:close/>
              </a:path>
              <a:path w="1405254" h="71754">
                <a:moveTo>
                  <a:pt x="754318" y="70889"/>
                </a:moveTo>
                <a:lnTo>
                  <a:pt x="744505" y="70889"/>
                </a:lnTo>
                <a:lnTo>
                  <a:pt x="744505" y="43344"/>
                </a:lnTo>
                <a:lnTo>
                  <a:pt x="721610" y="810"/>
                </a:lnTo>
                <a:lnTo>
                  <a:pt x="732649" y="810"/>
                </a:lnTo>
                <a:lnTo>
                  <a:pt x="750229" y="34432"/>
                </a:lnTo>
                <a:lnTo>
                  <a:pt x="759201" y="34432"/>
                </a:lnTo>
                <a:lnTo>
                  <a:pt x="754318" y="43344"/>
                </a:lnTo>
                <a:lnTo>
                  <a:pt x="754318" y="70889"/>
                </a:lnTo>
                <a:close/>
              </a:path>
              <a:path w="1405254" h="71754">
                <a:moveTo>
                  <a:pt x="759201" y="34432"/>
                </a:moveTo>
                <a:lnTo>
                  <a:pt x="750229" y="34432"/>
                </a:lnTo>
                <a:lnTo>
                  <a:pt x="767401" y="810"/>
                </a:lnTo>
                <a:lnTo>
                  <a:pt x="777622" y="810"/>
                </a:lnTo>
                <a:lnTo>
                  <a:pt x="759201" y="34432"/>
                </a:lnTo>
                <a:close/>
              </a:path>
              <a:path w="1405254" h="71754">
                <a:moveTo>
                  <a:pt x="718340" y="8911"/>
                </a:moveTo>
                <a:lnTo>
                  <a:pt x="668052" y="8911"/>
                </a:lnTo>
                <a:lnTo>
                  <a:pt x="668052" y="810"/>
                </a:lnTo>
                <a:lnTo>
                  <a:pt x="718340" y="810"/>
                </a:lnTo>
                <a:lnTo>
                  <a:pt x="718340" y="8911"/>
                </a:lnTo>
                <a:close/>
              </a:path>
              <a:path w="1405254" h="71754">
                <a:moveTo>
                  <a:pt x="697897" y="70889"/>
                </a:moveTo>
                <a:lnTo>
                  <a:pt x="687676" y="70889"/>
                </a:lnTo>
                <a:lnTo>
                  <a:pt x="687676" y="8911"/>
                </a:lnTo>
                <a:lnTo>
                  <a:pt x="697897" y="8911"/>
                </a:lnTo>
                <a:lnTo>
                  <a:pt x="697897" y="70889"/>
                </a:lnTo>
                <a:close/>
              </a:path>
              <a:path w="1405254" h="71754">
                <a:moveTo>
                  <a:pt x="655377" y="70889"/>
                </a:moveTo>
                <a:lnTo>
                  <a:pt x="645156" y="70889"/>
                </a:lnTo>
                <a:lnTo>
                  <a:pt x="645156" y="810"/>
                </a:lnTo>
                <a:lnTo>
                  <a:pt x="655377" y="810"/>
                </a:lnTo>
                <a:lnTo>
                  <a:pt x="655377" y="70889"/>
                </a:lnTo>
                <a:close/>
              </a:path>
              <a:path w="1405254" h="71754">
                <a:moveTo>
                  <a:pt x="624032" y="63598"/>
                </a:moveTo>
                <a:lnTo>
                  <a:pt x="612040" y="63598"/>
                </a:lnTo>
                <a:lnTo>
                  <a:pt x="617763" y="59952"/>
                </a:lnTo>
                <a:lnTo>
                  <a:pt x="617763" y="44154"/>
                </a:lnTo>
                <a:lnTo>
                  <a:pt x="611222" y="42128"/>
                </a:lnTo>
                <a:lnTo>
                  <a:pt x="601001" y="37672"/>
                </a:lnTo>
                <a:lnTo>
                  <a:pt x="593642" y="34027"/>
                </a:lnTo>
                <a:lnTo>
                  <a:pt x="586283" y="29976"/>
                </a:lnTo>
                <a:lnTo>
                  <a:pt x="586283" y="18228"/>
                </a:lnTo>
                <a:lnTo>
                  <a:pt x="587899" y="10253"/>
                </a:lnTo>
                <a:lnTo>
                  <a:pt x="592467" y="4557"/>
                </a:lnTo>
                <a:lnTo>
                  <a:pt x="599564" y="1139"/>
                </a:lnTo>
                <a:lnTo>
                  <a:pt x="608769" y="0"/>
                </a:lnTo>
                <a:lnTo>
                  <a:pt x="615720" y="0"/>
                </a:lnTo>
                <a:lnTo>
                  <a:pt x="622261" y="2025"/>
                </a:lnTo>
                <a:lnTo>
                  <a:pt x="625123" y="2835"/>
                </a:lnTo>
                <a:lnTo>
                  <a:pt x="625123" y="8101"/>
                </a:lnTo>
                <a:lnTo>
                  <a:pt x="600592" y="8101"/>
                </a:lnTo>
                <a:lnTo>
                  <a:pt x="596504" y="11747"/>
                </a:lnTo>
                <a:lnTo>
                  <a:pt x="596504" y="24710"/>
                </a:lnTo>
                <a:lnTo>
                  <a:pt x="601001" y="26330"/>
                </a:lnTo>
                <a:lnTo>
                  <a:pt x="609587" y="30381"/>
                </a:lnTo>
                <a:lnTo>
                  <a:pt x="616320" y="33394"/>
                </a:lnTo>
                <a:lnTo>
                  <a:pt x="622363" y="37470"/>
                </a:lnTo>
                <a:lnTo>
                  <a:pt x="626720" y="43369"/>
                </a:lnTo>
                <a:lnTo>
                  <a:pt x="628393" y="51850"/>
                </a:lnTo>
                <a:lnTo>
                  <a:pt x="626707" y="60079"/>
                </a:lnTo>
                <a:lnTo>
                  <a:pt x="624032" y="63598"/>
                </a:lnTo>
                <a:close/>
              </a:path>
              <a:path w="1405254" h="71754">
                <a:moveTo>
                  <a:pt x="625123" y="11747"/>
                </a:moveTo>
                <a:lnTo>
                  <a:pt x="621443" y="10127"/>
                </a:lnTo>
                <a:lnTo>
                  <a:pt x="615311" y="8101"/>
                </a:lnTo>
                <a:lnTo>
                  <a:pt x="625123" y="8101"/>
                </a:lnTo>
                <a:lnTo>
                  <a:pt x="625123" y="11747"/>
                </a:lnTo>
                <a:close/>
              </a:path>
              <a:path w="1405254" h="71754">
                <a:moveTo>
                  <a:pt x="605090" y="71699"/>
                </a:moveTo>
                <a:lnTo>
                  <a:pt x="597322" y="71699"/>
                </a:lnTo>
                <a:lnTo>
                  <a:pt x="590371" y="70079"/>
                </a:lnTo>
                <a:lnTo>
                  <a:pt x="585874" y="68054"/>
                </a:lnTo>
                <a:lnTo>
                  <a:pt x="585874" y="59142"/>
                </a:lnTo>
                <a:lnTo>
                  <a:pt x="589962" y="61167"/>
                </a:lnTo>
                <a:lnTo>
                  <a:pt x="597322" y="63598"/>
                </a:lnTo>
                <a:lnTo>
                  <a:pt x="624032" y="63598"/>
                </a:lnTo>
                <a:lnTo>
                  <a:pt x="621954" y="66332"/>
                </a:lnTo>
                <a:lnTo>
                  <a:pt x="614595" y="70307"/>
                </a:lnTo>
                <a:lnTo>
                  <a:pt x="605090" y="71699"/>
                </a:lnTo>
                <a:close/>
              </a:path>
              <a:path w="1405254" h="71754">
                <a:moveTo>
                  <a:pt x="534360" y="70889"/>
                </a:moveTo>
                <a:lnTo>
                  <a:pt x="524138" y="70889"/>
                </a:lnTo>
                <a:lnTo>
                  <a:pt x="524138" y="810"/>
                </a:lnTo>
                <a:lnTo>
                  <a:pt x="547442" y="810"/>
                </a:lnTo>
                <a:lnTo>
                  <a:pt x="556283" y="2145"/>
                </a:lnTo>
                <a:lnTo>
                  <a:pt x="562978" y="6025"/>
                </a:lnTo>
                <a:lnTo>
                  <a:pt x="564666" y="8506"/>
                </a:lnTo>
                <a:lnTo>
                  <a:pt x="534360" y="8506"/>
                </a:lnTo>
                <a:lnTo>
                  <a:pt x="534360" y="32406"/>
                </a:lnTo>
                <a:lnTo>
                  <a:pt x="566335" y="32406"/>
                </a:lnTo>
                <a:lnTo>
                  <a:pt x="564205" y="36052"/>
                </a:lnTo>
                <a:lnTo>
                  <a:pt x="553166" y="38888"/>
                </a:lnTo>
                <a:lnTo>
                  <a:pt x="553728" y="39698"/>
                </a:lnTo>
                <a:lnTo>
                  <a:pt x="534360" y="39698"/>
                </a:lnTo>
                <a:lnTo>
                  <a:pt x="534360" y="70889"/>
                </a:lnTo>
                <a:close/>
              </a:path>
              <a:path w="1405254" h="71754">
                <a:moveTo>
                  <a:pt x="566335" y="32406"/>
                </a:moveTo>
                <a:lnTo>
                  <a:pt x="553984" y="32406"/>
                </a:lnTo>
                <a:lnTo>
                  <a:pt x="558481" y="27950"/>
                </a:lnTo>
                <a:lnTo>
                  <a:pt x="558481" y="12557"/>
                </a:lnTo>
                <a:lnTo>
                  <a:pt x="554393" y="8506"/>
                </a:lnTo>
                <a:lnTo>
                  <a:pt x="564666" y="8506"/>
                </a:lnTo>
                <a:lnTo>
                  <a:pt x="567220" y="12260"/>
                </a:lnTo>
                <a:lnTo>
                  <a:pt x="568702" y="20659"/>
                </a:lnTo>
                <a:lnTo>
                  <a:pt x="568702" y="28355"/>
                </a:lnTo>
                <a:lnTo>
                  <a:pt x="566335" y="32406"/>
                </a:lnTo>
                <a:close/>
              </a:path>
              <a:path w="1405254" h="71754">
                <a:moveTo>
                  <a:pt x="574835" y="71294"/>
                </a:moveTo>
                <a:lnTo>
                  <a:pt x="566658" y="71294"/>
                </a:lnTo>
                <a:lnTo>
                  <a:pt x="562570" y="69674"/>
                </a:lnTo>
                <a:lnTo>
                  <a:pt x="558890" y="64003"/>
                </a:lnTo>
                <a:lnTo>
                  <a:pt x="542945" y="39698"/>
                </a:lnTo>
                <a:lnTo>
                  <a:pt x="553728" y="39698"/>
                </a:lnTo>
                <a:lnTo>
                  <a:pt x="567476" y="59547"/>
                </a:lnTo>
                <a:lnTo>
                  <a:pt x="569520" y="62382"/>
                </a:lnTo>
                <a:lnTo>
                  <a:pt x="571155" y="63193"/>
                </a:lnTo>
                <a:lnTo>
                  <a:pt x="576062" y="63193"/>
                </a:lnTo>
                <a:lnTo>
                  <a:pt x="576062" y="70889"/>
                </a:lnTo>
                <a:lnTo>
                  <a:pt x="574835" y="71294"/>
                </a:lnTo>
                <a:close/>
              </a:path>
              <a:path w="1405254" h="71754">
                <a:moveTo>
                  <a:pt x="506558" y="70889"/>
                </a:moveTo>
                <a:lnTo>
                  <a:pt x="467718" y="70889"/>
                </a:lnTo>
                <a:lnTo>
                  <a:pt x="467718" y="810"/>
                </a:lnTo>
                <a:lnTo>
                  <a:pt x="506558" y="810"/>
                </a:lnTo>
                <a:lnTo>
                  <a:pt x="506558" y="8911"/>
                </a:lnTo>
                <a:lnTo>
                  <a:pt x="477939" y="8911"/>
                </a:lnTo>
                <a:lnTo>
                  <a:pt x="477939" y="29571"/>
                </a:lnTo>
                <a:lnTo>
                  <a:pt x="502470" y="29571"/>
                </a:lnTo>
                <a:lnTo>
                  <a:pt x="502470" y="37267"/>
                </a:lnTo>
                <a:lnTo>
                  <a:pt x="477939" y="37267"/>
                </a:lnTo>
                <a:lnTo>
                  <a:pt x="477939" y="62382"/>
                </a:lnTo>
                <a:lnTo>
                  <a:pt x="506558" y="62382"/>
                </a:lnTo>
                <a:lnTo>
                  <a:pt x="506558" y="70889"/>
                </a:lnTo>
                <a:close/>
              </a:path>
              <a:path w="1405254" h="71754">
                <a:moveTo>
                  <a:pt x="430104" y="70889"/>
                </a:moveTo>
                <a:lnTo>
                  <a:pt x="419065" y="70889"/>
                </a:lnTo>
                <a:lnTo>
                  <a:pt x="394535" y="810"/>
                </a:lnTo>
                <a:lnTo>
                  <a:pt x="405573" y="810"/>
                </a:lnTo>
                <a:lnTo>
                  <a:pt x="420292" y="44964"/>
                </a:lnTo>
                <a:lnTo>
                  <a:pt x="421927" y="50230"/>
                </a:lnTo>
                <a:lnTo>
                  <a:pt x="423971" y="57521"/>
                </a:lnTo>
                <a:lnTo>
                  <a:pt x="424789" y="60762"/>
                </a:lnTo>
                <a:lnTo>
                  <a:pt x="433767" y="60762"/>
                </a:lnTo>
                <a:lnTo>
                  <a:pt x="430104" y="70889"/>
                </a:lnTo>
                <a:close/>
              </a:path>
              <a:path w="1405254" h="71754">
                <a:moveTo>
                  <a:pt x="433767" y="60762"/>
                </a:moveTo>
                <a:lnTo>
                  <a:pt x="425198" y="60762"/>
                </a:lnTo>
                <a:lnTo>
                  <a:pt x="426016" y="57521"/>
                </a:lnTo>
                <a:lnTo>
                  <a:pt x="428060" y="49825"/>
                </a:lnTo>
                <a:lnTo>
                  <a:pt x="430104" y="44964"/>
                </a:lnTo>
                <a:lnTo>
                  <a:pt x="445231" y="810"/>
                </a:lnTo>
                <a:lnTo>
                  <a:pt x="455453" y="810"/>
                </a:lnTo>
                <a:lnTo>
                  <a:pt x="433767" y="60762"/>
                </a:lnTo>
                <a:close/>
              </a:path>
              <a:path w="1405254" h="71754">
                <a:moveTo>
                  <a:pt x="381452" y="70889"/>
                </a:moveTo>
                <a:lnTo>
                  <a:pt x="371231" y="70889"/>
                </a:lnTo>
                <a:lnTo>
                  <a:pt x="371231" y="810"/>
                </a:lnTo>
                <a:lnTo>
                  <a:pt x="381452" y="810"/>
                </a:lnTo>
                <a:lnTo>
                  <a:pt x="381452" y="70889"/>
                </a:lnTo>
                <a:close/>
              </a:path>
              <a:path w="1405254" h="71754">
                <a:moveTo>
                  <a:pt x="304589" y="70889"/>
                </a:moveTo>
                <a:lnTo>
                  <a:pt x="295185" y="70889"/>
                </a:lnTo>
                <a:lnTo>
                  <a:pt x="295185" y="810"/>
                </a:lnTo>
                <a:lnTo>
                  <a:pt x="305815" y="810"/>
                </a:lnTo>
                <a:lnTo>
                  <a:pt x="314839" y="14988"/>
                </a:lnTo>
                <a:lnTo>
                  <a:pt x="304180" y="14988"/>
                </a:lnTo>
                <a:lnTo>
                  <a:pt x="304180" y="18228"/>
                </a:lnTo>
                <a:lnTo>
                  <a:pt x="304589" y="20659"/>
                </a:lnTo>
                <a:lnTo>
                  <a:pt x="304589" y="70889"/>
                </a:lnTo>
                <a:close/>
              </a:path>
              <a:path w="1405254" h="71754">
                <a:moveTo>
                  <a:pt x="349562" y="56711"/>
                </a:moveTo>
                <a:lnTo>
                  <a:pt x="340567" y="56711"/>
                </a:lnTo>
                <a:lnTo>
                  <a:pt x="340567" y="810"/>
                </a:lnTo>
                <a:lnTo>
                  <a:pt x="349562" y="810"/>
                </a:lnTo>
                <a:lnTo>
                  <a:pt x="349562" y="56711"/>
                </a:lnTo>
                <a:close/>
              </a:path>
              <a:path w="1405254" h="71754">
                <a:moveTo>
                  <a:pt x="349562" y="70889"/>
                </a:moveTo>
                <a:lnTo>
                  <a:pt x="338932" y="70889"/>
                </a:lnTo>
                <a:lnTo>
                  <a:pt x="308268" y="22279"/>
                </a:lnTo>
                <a:lnTo>
                  <a:pt x="304589" y="14988"/>
                </a:lnTo>
                <a:lnTo>
                  <a:pt x="314839" y="14988"/>
                </a:lnTo>
                <a:lnTo>
                  <a:pt x="334434" y="45774"/>
                </a:lnTo>
                <a:lnTo>
                  <a:pt x="336479" y="49015"/>
                </a:lnTo>
                <a:lnTo>
                  <a:pt x="338932" y="53471"/>
                </a:lnTo>
                <a:lnTo>
                  <a:pt x="340158" y="56711"/>
                </a:lnTo>
                <a:lnTo>
                  <a:pt x="349562" y="56711"/>
                </a:lnTo>
                <a:lnTo>
                  <a:pt x="349562" y="70889"/>
                </a:lnTo>
                <a:close/>
              </a:path>
              <a:path w="1405254" h="71754">
                <a:moveTo>
                  <a:pt x="248168" y="71699"/>
                </a:moveTo>
                <a:lnTo>
                  <a:pt x="237634" y="70168"/>
                </a:lnTo>
                <a:lnTo>
                  <a:pt x="229208" y="65522"/>
                </a:lnTo>
                <a:lnTo>
                  <a:pt x="223618" y="57686"/>
                </a:lnTo>
                <a:lnTo>
                  <a:pt x="221593" y="46584"/>
                </a:lnTo>
                <a:lnTo>
                  <a:pt x="221593" y="810"/>
                </a:lnTo>
                <a:lnTo>
                  <a:pt x="231406" y="810"/>
                </a:lnTo>
                <a:lnTo>
                  <a:pt x="231406" y="56711"/>
                </a:lnTo>
                <a:lnTo>
                  <a:pt x="236721" y="63193"/>
                </a:lnTo>
                <a:lnTo>
                  <a:pt x="268544" y="63193"/>
                </a:lnTo>
                <a:lnTo>
                  <a:pt x="266924" y="65522"/>
                </a:lnTo>
                <a:lnTo>
                  <a:pt x="258639" y="70168"/>
                </a:lnTo>
                <a:lnTo>
                  <a:pt x="248168" y="71699"/>
                </a:lnTo>
                <a:close/>
              </a:path>
              <a:path w="1405254" h="71754">
                <a:moveTo>
                  <a:pt x="268544" y="63193"/>
                </a:moveTo>
                <a:lnTo>
                  <a:pt x="259616" y="63193"/>
                </a:lnTo>
                <a:lnTo>
                  <a:pt x="264931" y="56711"/>
                </a:lnTo>
                <a:lnTo>
                  <a:pt x="264931" y="810"/>
                </a:lnTo>
                <a:lnTo>
                  <a:pt x="274334" y="810"/>
                </a:lnTo>
                <a:lnTo>
                  <a:pt x="274334" y="46584"/>
                </a:lnTo>
                <a:lnTo>
                  <a:pt x="272373" y="57686"/>
                </a:lnTo>
                <a:lnTo>
                  <a:pt x="268544" y="63193"/>
                </a:lnTo>
                <a:close/>
              </a:path>
              <a:path w="1405254" h="71754">
                <a:moveTo>
                  <a:pt x="177029" y="70889"/>
                </a:moveTo>
                <a:lnTo>
                  <a:pt x="138189" y="70889"/>
                </a:lnTo>
                <a:lnTo>
                  <a:pt x="138189" y="810"/>
                </a:lnTo>
                <a:lnTo>
                  <a:pt x="177029" y="810"/>
                </a:lnTo>
                <a:lnTo>
                  <a:pt x="177029" y="8911"/>
                </a:lnTo>
                <a:lnTo>
                  <a:pt x="148410" y="8911"/>
                </a:lnTo>
                <a:lnTo>
                  <a:pt x="148410" y="29571"/>
                </a:lnTo>
                <a:lnTo>
                  <a:pt x="172941" y="29571"/>
                </a:lnTo>
                <a:lnTo>
                  <a:pt x="172941" y="37267"/>
                </a:lnTo>
                <a:lnTo>
                  <a:pt x="148410" y="37267"/>
                </a:lnTo>
                <a:lnTo>
                  <a:pt x="148410" y="62382"/>
                </a:lnTo>
                <a:lnTo>
                  <a:pt x="177029" y="62382"/>
                </a:lnTo>
                <a:lnTo>
                  <a:pt x="177029" y="70889"/>
                </a:lnTo>
                <a:close/>
              </a:path>
              <a:path w="1405254" h="71754">
                <a:moveTo>
                  <a:pt x="72365" y="70889"/>
                </a:moveTo>
                <a:lnTo>
                  <a:pt x="62553" y="70889"/>
                </a:lnTo>
                <a:lnTo>
                  <a:pt x="62553" y="810"/>
                </a:lnTo>
                <a:lnTo>
                  <a:pt x="72365" y="810"/>
                </a:lnTo>
                <a:lnTo>
                  <a:pt x="72365" y="30381"/>
                </a:lnTo>
                <a:lnTo>
                  <a:pt x="117338" y="30381"/>
                </a:lnTo>
                <a:lnTo>
                  <a:pt x="117338" y="38077"/>
                </a:lnTo>
                <a:lnTo>
                  <a:pt x="72365" y="38077"/>
                </a:lnTo>
                <a:lnTo>
                  <a:pt x="72365" y="70889"/>
                </a:lnTo>
                <a:close/>
              </a:path>
              <a:path w="1405254" h="71754">
                <a:moveTo>
                  <a:pt x="117338" y="30381"/>
                </a:moveTo>
                <a:lnTo>
                  <a:pt x="107117" y="30381"/>
                </a:lnTo>
                <a:lnTo>
                  <a:pt x="107117" y="810"/>
                </a:lnTo>
                <a:lnTo>
                  <a:pt x="117338" y="810"/>
                </a:lnTo>
                <a:lnTo>
                  <a:pt x="117338" y="30381"/>
                </a:lnTo>
                <a:close/>
              </a:path>
              <a:path w="1405254" h="71754">
                <a:moveTo>
                  <a:pt x="117338" y="70889"/>
                </a:moveTo>
                <a:lnTo>
                  <a:pt x="107117" y="70889"/>
                </a:lnTo>
                <a:lnTo>
                  <a:pt x="107117" y="38077"/>
                </a:lnTo>
                <a:lnTo>
                  <a:pt x="117338" y="38077"/>
                </a:lnTo>
                <a:lnTo>
                  <a:pt x="117338" y="70889"/>
                </a:lnTo>
                <a:close/>
              </a:path>
              <a:path w="1405254" h="71754">
                <a:moveTo>
                  <a:pt x="49879" y="8911"/>
                </a:moveTo>
                <a:lnTo>
                  <a:pt x="0" y="8911"/>
                </a:lnTo>
                <a:lnTo>
                  <a:pt x="0" y="810"/>
                </a:lnTo>
                <a:lnTo>
                  <a:pt x="49879" y="810"/>
                </a:lnTo>
                <a:lnTo>
                  <a:pt x="49879" y="8911"/>
                </a:lnTo>
                <a:close/>
              </a:path>
              <a:path w="1405254" h="71754">
                <a:moveTo>
                  <a:pt x="29845" y="70889"/>
                </a:moveTo>
                <a:lnTo>
                  <a:pt x="19624" y="70889"/>
                </a:lnTo>
                <a:lnTo>
                  <a:pt x="19624" y="8911"/>
                </a:lnTo>
                <a:lnTo>
                  <a:pt x="29845" y="8911"/>
                </a:lnTo>
                <a:lnTo>
                  <a:pt x="29845" y="708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547875" y="5155595"/>
            <a:ext cx="381635" cy="348615"/>
          </a:xfrm>
          <a:custGeom>
            <a:avLst/>
            <a:gdLst/>
            <a:ahLst/>
            <a:cxnLst/>
            <a:rect l="l" t="t" r="r" b="b"/>
            <a:pathLst>
              <a:path w="381635" h="348614">
                <a:moveTo>
                  <a:pt x="381043" y="348372"/>
                </a:moveTo>
                <a:lnTo>
                  <a:pt x="0" y="348372"/>
                </a:lnTo>
                <a:lnTo>
                  <a:pt x="0" y="235353"/>
                </a:lnTo>
                <a:lnTo>
                  <a:pt x="39249" y="235353"/>
                </a:lnTo>
                <a:lnTo>
                  <a:pt x="85448" y="112613"/>
                </a:lnTo>
                <a:lnTo>
                  <a:pt x="74000" y="112613"/>
                </a:lnTo>
                <a:lnTo>
                  <a:pt x="74000" y="0"/>
                </a:lnTo>
                <a:lnTo>
                  <a:pt x="307042" y="0"/>
                </a:lnTo>
                <a:lnTo>
                  <a:pt x="307042" y="113018"/>
                </a:lnTo>
                <a:lnTo>
                  <a:pt x="295594" y="113018"/>
                </a:lnTo>
                <a:lnTo>
                  <a:pt x="341794" y="234948"/>
                </a:lnTo>
                <a:lnTo>
                  <a:pt x="381043" y="234948"/>
                </a:lnTo>
                <a:lnTo>
                  <a:pt x="381043" y="3483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9236" y="5197319"/>
            <a:ext cx="218323" cy="23616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3561368" y="5168963"/>
            <a:ext cx="354330" cy="321310"/>
          </a:xfrm>
          <a:custGeom>
            <a:avLst/>
            <a:gdLst/>
            <a:ahLst/>
            <a:cxnLst/>
            <a:rect l="l" t="t" r="r" b="b"/>
            <a:pathLst>
              <a:path w="354329" h="321310">
                <a:moveTo>
                  <a:pt x="354059" y="321231"/>
                </a:moveTo>
                <a:lnTo>
                  <a:pt x="196654" y="321231"/>
                </a:lnTo>
                <a:lnTo>
                  <a:pt x="196654" y="263709"/>
                </a:lnTo>
                <a:lnTo>
                  <a:pt x="224455" y="263709"/>
                </a:lnTo>
                <a:lnTo>
                  <a:pt x="224455" y="293281"/>
                </a:lnTo>
                <a:lnTo>
                  <a:pt x="324213" y="293281"/>
                </a:lnTo>
                <a:lnTo>
                  <a:pt x="324213" y="262899"/>
                </a:lnTo>
                <a:lnTo>
                  <a:pt x="300500" y="262899"/>
                </a:lnTo>
                <a:lnTo>
                  <a:pt x="219958" y="57521"/>
                </a:lnTo>
                <a:lnTo>
                  <a:pt x="250621" y="57521"/>
                </a:lnTo>
                <a:lnTo>
                  <a:pt x="250621" y="28355"/>
                </a:lnTo>
                <a:lnTo>
                  <a:pt x="177029" y="28355"/>
                </a:lnTo>
                <a:lnTo>
                  <a:pt x="103437" y="28355"/>
                </a:lnTo>
                <a:lnTo>
                  <a:pt x="103437" y="57521"/>
                </a:lnTo>
                <a:lnTo>
                  <a:pt x="134101" y="57521"/>
                </a:lnTo>
                <a:lnTo>
                  <a:pt x="53558" y="262899"/>
                </a:lnTo>
                <a:lnTo>
                  <a:pt x="29845" y="262899"/>
                </a:lnTo>
                <a:lnTo>
                  <a:pt x="29845" y="293281"/>
                </a:lnTo>
                <a:lnTo>
                  <a:pt x="129603" y="293281"/>
                </a:lnTo>
                <a:lnTo>
                  <a:pt x="129603" y="263709"/>
                </a:lnTo>
                <a:lnTo>
                  <a:pt x="157405" y="263709"/>
                </a:lnTo>
                <a:lnTo>
                  <a:pt x="157405" y="321231"/>
                </a:lnTo>
                <a:lnTo>
                  <a:pt x="0" y="321231"/>
                </a:lnTo>
                <a:lnTo>
                  <a:pt x="0" y="235353"/>
                </a:lnTo>
                <a:lnTo>
                  <a:pt x="35160" y="235353"/>
                </a:lnTo>
                <a:lnTo>
                  <a:pt x="91990" y="85877"/>
                </a:lnTo>
                <a:lnTo>
                  <a:pt x="74409" y="85877"/>
                </a:lnTo>
                <a:lnTo>
                  <a:pt x="74409" y="0"/>
                </a:lnTo>
                <a:lnTo>
                  <a:pt x="279649" y="0"/>
                </a:lnTo>
                <a:lnTo>
                  <a:pt x="279649" y="85877"/>
                </a:lnTo>
                <a:lnTo>
                  <a:pt x="262069" y="85877"/>
                </a:lnTo>
                <a:lnTo>
                  <a:pt x="318490" y="235353"/>
                </a:lnTo>
                <a:lnTo>
                  <a:pt x="354059" y="235353"/>
                </a:lnTo>
                <a:lnTo>
                  <a:pt x="354059" y="321231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3709771" y="5278742"/>
            <a:ext cx="255904" cy="214629"/>
          </a:xfrm>
          <a:custGeom>
            <a:avLst/>
            <a:gdLst/>
            <a:ahLst/>
            <a:cxnLst/>
            <a:rect l="l" t="t" r="r" b="b"/>
            <a:pathLst>
              <a:path w="255904" h="214629">
                <a:moveTo>
                  <a:pt x="57238" y="73736"/>
                </a:moveTo>
                <a:lnTo>
                  <a:pt x="29032" y="0"/>
                </a:lnTo>
                <a:lnTo>
                  <a:pt x="0" y="73736"/>
                </a:lnTo>
                <a:lnTo>
                  <a:pt x="28625" y="73736"/>
                </a:lnTo>
                <a:lnTo>
                  <a:pt x="57238" y="73736"/>
                </a:lnTo>
                <a:close/>
              </a:path>
              <a:path w="255904" h="214629">
                <a:moveTo>
                  <a:pt x="246938" y="208216"/>
                </a:moveTo>
                <a:lnTo>
                  <a:pt x="242036" y="200926"/>
                </a:lnTo>
                <a:lnTo>
                  <a:pt x="243268" y="200926"/>
                </a:lnTo>
                <a:lnTo>
                  <a:pt x="244487" y="200113"/>
                </a:lnTo>
                <a:lnTo>
                  <a:pt x="244894" y="199707"/>
                </a:lnTo>
                <a:lnTo>
                  <a:pt x="246126" y="198907"/>
                </a:lnTo>
                <a:lnTo>
                  <a:pt x="246532" y="197688"/>
                </a:lnTo>
                <a:lnTo>
                  <a:pt x="246532" y="194449"/>
                </a:lnTo>
                <a:lnTo>
                  <a:pt x="246126" y="193636"/>
                </a:lnTo>
                <a:lnTo>
                  <a:pt x="244894" y="192824"/>
                </a:lnTo>
                <a:lnTo>
                  <a:pt x="244081" y="192011"/>
                </a:lnTo>
                <a:lnTo>
                  <a:pt x="244081" y="195249"/>
                </a:lnTo>
                <a:lnTo>
                  <a:pt x="244081" y="196875"/>
                </a:lnTo>
                <a:lnTo>
                  <a:pt x="243674" y="197688"/>
                </a:lnTo>
                <a:lnTo>
                  <a:pt x="242849" y="198094"/>
                </a:lnTo>
                <a:lnTo>
                  <a:pt x="242443" y="198501"/>
                </a:lnTo>
                <a:lnTo>
                  <a:pt x="241630" y="198907"/>
                </a:lnTo>
                <a:lnTo>
                  <a:pt x="236728" y="198907"/>
                </a:lnTo>
                <a:lnTo>
                  <a:pt x="236728" y="193636"/>
                </a:lnTo>
                <a:lnTo>
                  <a:pt x="242443" y="193636"/>
                </a:lnTo>
                <a:lnTo>
                  <a:pt x="242849" y="194043"/>
                </a:lnTo>
                <a:lnTo>
                  <a:pt x="243674" y="194449"/>
                </a:lnTo>
                <a:lnTo>
                  <a:pt x="244081" y="195249"/>
                </a:lnTo>
                <a:lnTo>
                  <a:pt x="244081" y="192011"/>
                </a:lnTo>
                <a:lnTo>
                  <a:pt x="242443" y="191604"/>
                </a:lnTo>
                <a:lnTo>
                  <a:pt x="234264" y="191604"/>
                </a:lnTo>
                <a:lnTo>
                  <a:pt x="234264" y="208216"/>
                </a:lnTo>
                <a:lnTo>
                  <a:pt x="236728" y="208216"/>
                </a:lnTo>
                <a:lnTo>
                  <a:pt x="236728" y="200926"/>
                </a:lnTo>
                <a:lnTo>
                  <a:pt x="239585" y="200926"/>
                </a:lnTo>
                <a:lnTo>
                  <a:pt x="243674" y="208216"/>
                </a:lnTo>
                <a:lnTo>
                  <a:pt x="246938" y="208216"/>
                </a:lnTo>
                <a:close/>
              </a:path>
              <a:path w="255904" h="214629">
                <a:moveTo>
                  <a:pt x="255524" y="195656"/>
                </a:moveTo>
                <a:lnTo>
                  <a:pt x="253898" y="192417"/>
                </a:lnTo>
                <a:lnTo>
                  <a:pt x="252260" y="190804"/>
                </a:lnTo>
                <a:lnTo>
                  <a:pt x="252260" y="196469"/>
                </a:lnTo>
                <a:lnTo>
                  <a:pt x="252145" y="203758"/>
                </a:lnTo>
                <a:lnTo>
                  <a:pt x="251434" y="206197"/>
                </a:lnTo>
                <a:lnTo>
                  <a:pt x="248983" y="208216"/>
                </a:lnTo>
                <a:lnTo>
                  <a:pt x="246532" y="210654"/>
                </a:lnTo>
                <a:lnTo>
                  <a:pt x="243674" y="211861"/>
                </a:lnTo>
                <a:lnTo>
                  <a:pt x="237134" y="211861"/>
                </a:lnTo>
                <a:lnTo>
                  <a:pt x="234264" y="210654"/>
                </a:lnTo>
                <a:lnTo>
                  <a:pt x="232219" y="208216"/>
                </a:lnTo>
                <a:lnTo>
                  <a:pt x="229768" y="206197"/>
                </a:lnTo>
                <a:lnTo>
                  <a:pt x="228549" y="203352"/>
                </a:lnTo>
                <a:lnTo>
                  <a:pt x="228549" y="196469"/>
                </a:lnTo>
                <a:lnTo>
                  <a:pt x="229768" y="193636"/>
                </a:lnTo>
                <a:lnTo>
                  <a:pt x="234264" y="189179"/>
                </a:lnTo>
                <a:lnTo>
                  <a:pt x="237134" y="187960"/>
                </a:lnTo>
                <a:lnTo>
                  <a:pt x="243674" y="187960"/>
                </a:lnTo>
                <a:lnTo>
                  <a:pt x="246532" y="189179"/>
                </a:lnTo>
                <a:lnTo>
                  <a:pt x="248983" y="191211"/>
                </a:lnTo>
                <a:lnTo>
                  <a:pt x="251434" y="193636"/>
                </a:lnTo>
                <a:lnTo>
                  <a:pt x="252260" y="196469"/>
                </a:lnTo>
                <a:lnTo>
                  <a:pt x="252260" y="190804"/>
                </a:lnTo>
                <a:lnTo>
                  <a:pt x="249402" y="187960"/>
                </a:lnTo>
                <a:lnTo>
                  <a:pt x="248170" y="186753"/>
                </a:lnTo>
                <a:lnTo>
                  <a:pt x="244487" y="185534"/>
                </a:lnTo>
                <a:lnTo>
                  <a:pt x="236308" y="185534"/>
                </a:lnTo>
                <a:lnTo>
                  <a:pt x="233045" y="186753"/>
                </a:lnTo>
                <a:lnTo>
                  <a:pt x="229768" y="189585"/>
                </a:lnTo>
                <a:lnTo>
                  <a:pt x="226910" y="192417"/>
                </a:lnTo>
                <a:lnTo>
                  <a:pt x="225679" y="195656"/>
                </a:lnTo>
                <a:lnTo>
                  <a:pt x="225679" y="203758"/>
                </a:lnTo>
                <a:lnTo>
                  <a:pt x="226910" y="207403"/>
                </a:lnTo>
                <a:lnTo>
                  <a:pt x="229768" y="210248"/>
                </a:lnTo>
                <a:lnTo>
                  <a:pt x="233045" y="212674"/>
                </a:lnTo>
                <a:lnTo>
                  <a:pt x="236308" y="214299"/>
                </a:lnTo>
                <a:lnTo>
                  <a:pt x="244487" y="214299"/>
                </a:lnTo>
                <a:lnTo>
                  <a:pt x="248170" y="212674"/>
                </a:lnTo>
                <a:lnTo>
                  <a:pt x="249123" y="211861"/>
                </a:lnTo>
                <a:lnTo>
                  <a:pt x="251028" y="210248"/>
                </a:lnTo>
                <a:lnTo>
                  <a:pt x="253898" y="207403"/>
                </a:lnTo>
                <a:lnTo>
                  <a:pt x="255524" y="203758"/>
                </a:lnTo>
                <a:lnTo>
                  <a:pt x="255524" y="1956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014369" y="5156810"/>
            <a:ext cx="6985" cy="361950"/>
          </a:xfrm>
          <a:custGeom>
            <a:avLst/>
            <a:gdLst/>
            <a:ahLst/>
            <a:cxnLst/>
            <a:rect l="l" t="t" r="r" b="b"/>
            <a:pathLst>
              <a:path w="6985" h="361950">
                <a:moveTo>
                  <a:pt x="6541" y="361740"/>
                </a:moveTo>
                <a:lnTo>
                  <a:pt x="0" y="361740"/>
                </a:lnTo>
                <a:lnTo>
                  <a:pt x="0" y="0"/>
                </a:lnTo>
                <a:lnTo>
                  <a:pt x="6541" y="0"/>
                </a:lnTo>
                <a:lnTo>
                  <a:pt x="6541" y="3617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4357115" y="2811779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501" y="0"/>
                </a:lnTo>
              </a:path>
            </a:pathLst>
          </a:custGeom>
          <a:ln w="36576">
            <a:solidFill>
              <a:srgbClr val="AB05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58542" y="1180898"/>
            <a:ext cx="4026915" cy="12985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B22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200400"/>
            <a:ext cx="6400800" cy="1428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B22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24711"/>
            <a:ext cx="9144000" cy="86995"/>
          </a:xfrm>
          <a:custGeom>
            <a:avLst/>
            <a:gdLst/>
            <a:ahLst/>
            <a:cxnLst/>
            <a:rect l="l" t="t" r="r" b="b"/>
            <a:pathLst>
              <a:path w="9144000" h="86994">
                <a:moveTo>
                  <a:pt x="0" y="86867"/>
                </a:moveTo>
                <a:lnTo>
                  <a:pt x="9144000" y="86867"/>
                </a:lnTo>
                <a:lnTo>
                  <a:pt x="9144000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125220"/>
          </a:xfrm>
          <a:custGeom>
            <a:avLst/>
            <a:gdLst/>
            <a:ahLst/>
            <a:cxnLst/>
            <a:rect l="l" t="t" r="r" b="b"/>
            <a:pathLst>
              <a:path w="9144000" h="1125220">
                <a:moveTo>
                  <a:pt x="9144000" y="0"/>
                </a:moveTo>
                <a:lnTo>
                  <a:pt x="0" y="0"/>
                </a:lnTo>
                <a:lnTo>
                  <a:pt x="0" y="1124712"/>
                </a:lnTo>
                <a:lnTo>
                  <a:pt x="9144000" y="1124712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72842" y="4930706"/>
            <a:ext cx="200630" cy="21861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4410583" y="4904193"/>
            <a:ext cx="371475" cy="298450"/>
          </a:xfrm>
          <a:custGeom>
            <a:avLst/>
            <a:gdLst/>
            <a:ahLst/>
            <a:cxnLst/>
            <a:rect l="l" t="t" r="r" b="b"/>
            <a:pathLst>
              <a:path w="371475" h="298450">
                <a:moveTo>
                  <a:pt x="325132" y="218363"/>
                </a:moveTo>
                <a:lnTo>
                  <a:pt x="292646" y="218363"/>
                </a:lnTo>
                <a:lnTo>
                  <a:pt x="240563" y="79565"/>
                </a:lnTo>
                <a:lnTo>
                  <a:pt x="256933" y="79565"/>
                </a:lnTo>
                <a:lnTo>
                  <a:pt x="256933" y="0"/>
                </a:lnTo>
                <a:lnTo>
                  <a:pt x="68211" y="0"/>
                </a:lnTo>
                <a:lnTo>
                  <a:pt x="68211" y="79565"/>
                </a:lnTo>
                <a:lnTo>
                  <a:pt x="84569" y="79565"/>
                </a:lnTo>
                <a:lnTo>
                  <a:pt x="32499" y="218109"/>
                </a:lnTo>
                <a:lnTo>
                  <a:pt x="0" y="218363"/>
                </a:lnTo>
                <a:lnTo>
                  <a:pt x="0" y="297929"/>
                </a:lnTo>
                <a:lnTo>
                  <a:pt x="144589" y="297929"/>
                </a:lnTo>
                <a:lnTo>
                  <a:pt x="144589" y="244386"/>
                </a:lnTo>
                <a:lnTo>
                  <a:pt x="118795" y="244386"/>
                </a:lnTo>
                <a:lnTo>
                  <a:pt x="118795" y="271653"/>
                </a:lnTo>
                <a:lnTo>
                  <a:pt x="27279" y="271653"/>
                </a:lnTo>
                <a:lnTo>
                  <a:pt x="27279" y="243649"/>
                </a:lnTo>
                <a:lnTo>
                  <a:pt x="49110" y="243649"/>
                </a:lnTo>
                <a:lnTo>
                  <a:pt x="123012" y="53289"/>
                </a:lnTo>
                <a:lnTo>
                  <a:pt x="94983" y="53289"/>
                </a:lnTo>
                <a:lnTo>
                  <a:pt x="94983" y="26276"/>
                </a:lnTo>
                <a:lnTo>
                  <a:pt x="162687" y="26276"/>
                </a:lnTo>
                <a:lnTo>
                  <a:pt x="230149" y="26276"/>
                </a:lnTo>
                <a:lnTo>
                  <a:pt x="230149" y="53289"/>
                </a:lnTo>
                <a:lnTo>
                  <a:pt x="202120" y="53289"/>
                </a:lnTo>
                <a:lnTo>
                  <a:pt x="276021" y="243649"/>
                </a:lnTo>
                <a:lnTo>
                  <a:pt x="297853" y="243649"/>
                </a:lnTo>
                <a:lnTo>
                  <a:pt x="297853" y="271653"/>
                </a:lnTo>
                <a:lnTo>
                  <a:pt x="206336" y="271653"/>
                </a:lnTo>
                <a:lnTo>
                  <a:pt x="206336" y="244386"/>
                </a:lnTo>
                <a:lnTo>
                  <a:pt x="180543" y="244386"/>
                </a:lnTo>
                <a:lnTo>
                  <a:pt x="180543" y="297929"/>
                </a:lnTo>
                <a:lnTo>
                  <a:pt x="325132" y="297929"/>
                </a:lnTo>
                <a:lnTo>
                  <a:pt x="325132" y="218363"/>
                </a:lnTo>
                <a:close/>
              </a:path>
              <a:path w="371475" h="298450">
                <a:moveTo>
                  <a:pt x="363080" y="291973"/>
                </a:moveTo>
                <a:lnTo>
                  <a:pt x="358609" y="285280"/>
                </a:lnTo>
                <a:lnTo>
                  <a:pt x="359854" y="285038"/>
                </a:lnTo>
                <a:lnTo>
                  <a:pt x="360845" y="284784"/>
                </a:lnTo>
                <a:lnTo>
                  <a:pt x="361340" y="284048"/>
                </a:lnTo>
                <a:lnTo>
                  <a:pt x="362331" y="283298"/>
                </a:lnTo>
                <a:lnTo>
                  <a:pt x="362623" y="282562"/>
                </a:lnTo>
                <a:lnTo>
                  <a:pt x="362699" y="279082"/>
                </a:lnTo>
                <a:lnTo>
                  <a:pt x="362458" y="278587"/>
                </a:lnTo>
                <a:lnTo>
                  <a:pt x="362331" y="278345"/>
                </a:lnTo>
                <a:lnTo>
                  <a:pt x="361340" y="277596"/>
                </a:lnTo>
                <a:lnTo>
                  <a:pt x="360591" y="276860"/>
                </a:lnTo>
                <a:lnTo>
                  <a:pt x="360349" y="276821"/>
                </a:lnTo>
                <a:lnTo>
                  <a:pt x="360349" y="280085"/>
                </a:lnTo>
                <a:lnTo>
                  <a:pt x="360349" y="281571"/>
                </a:lnTo>
                <a:lnTo>
                  <a:pt x="360095" y="282308"/>
                </a:lnTo>
                <a:lnTo>
                  <a:pt x="359600" y="282562"/>
                </a:lnTo>
                <a:lnTo>
                  <a:pt x="359105" y="283057"/>
                </a:lnTo>
                <a:lnTo>
                  <a:pt x="358114" y="283298"/>
                </a:lnTo>
                <a:lnTo>
                  <a:pt x="353656" y="283298"/>
                </a:lnTo>
                <a:lnTo>
                  <a:pt x="353656" y="278587"/>
                </a:lnTo>
                <a:lnTo>
                  <a:pt x="359105" y="278587"/>
                </a:lnTo>
                <a:lnTo>
                  <a:pt x="359600" y="279082"/>
                </a:lnTo>
                <a:lnTo>
                  <a:pt x="360095" y="279336"/>
                </a:lnTo>
                <a:lnTo>
                  <a:pt x="360349" y="280085"/>
                </a:lnTo>
                <a:lnTo>
                  <a:pt x="360349" y="276821"/>
                </a:lnTo>
                <a:lnTo>
                  <a:pt x="359105" y="276606"/>
                </a:lnTo>
                <a:lnTo>
                  <a:pt x="351421" y="276606"/>
                </a:lnTo>
                <a:lnTo>
                  <a:pt x="351421" y="291973"/>
                </a:lnTo>
                <a:lnTo>
                  <a:pt x="353656" y="291973"/>
                </a:lnTo>
                <a:lnTo>
                  <a:pt x="353656" y="285280"/>
                </a:lnTo>
                <a:lnTo>
                  <a:pt x="356374" y="285280"/>
                </a:lnTo>
                <a:lnTo>
                  <a:pt x="360349" y="291973"/>
                </a:lnTo>
                <a:lnTo>
                  <a:pt x="363080" y="291973"/>
                </a:lnTo>
                <a:close/>
              </a:path>
              <a:path w="371475" h="298450">
                <a:moveTo>
                  <a:pt x="371005" y="280581"/>
                </a:moveTo>
                <a:lnTo>
                  <a:pt x="369519" y="277355"/>
                </a:lnTo>
                <a:lnTo>
                  <a:pt x="368287" y="276123"/>
                </a:lnTo>
                <a:lnTo>
                  <a:pt x="368287" y="281076"/>
                </a:lnTo>
                <a:lnTo>
                  <a:pt x="368287" y="287261"/>
                </a:lnTo>
                <a:lnTo>
                  <a:pt x="367042" y="289991"/>
                </a:lnTo>
                <a:lnTo>
                  <a:pt x="365061" y="292227"/>
                </a:lnTo>
                <a:lnTo>
                  <a:pt x="362826" y="294208"/>
                </a:lnTo>
                <a:lnTo>
                  <a:pt x="360349" y="295452"/>
                </a:lnTo>
                <a:lnTo>
                  <a:pt x="354152" y="295452"/>
                </a:lnTo>
                <a:lnTo>
                  <a:pt x="351663" y="294208"/>
                </a:lnTo>
                <a:lnTo>
                  <a:pt x="349440" y="292227"/>
                </a:lnTo>
                <a:lnTo>
                  <a:pt x="347446" y="289991"/>
                </a:lnTo>
                <a:lnTo>
                  <a:pt x="346456" y="287261"/>
                </a:lnTo>
                <a:lnTo>
                  <a:pt x="346456" y="281076"/>
                </a:lnTo>
                <a:lnTo>
                  <a:pt x="347446" y="278587"/>
                </a:lnTo>
                <a:lnTo>
                  <a:pt x="349440" y="276364"/>
                </a:lnTo>
                <a:lnTo>
                  <a:pt x="351663" y="274129"/>
                </a:lnTo>
                <a:lnTo>
                  <a:pt x="354152" y="273138"/>
                </a:lnTo>
                <a:lnTo>
                  <a:pt x="360349" y="273138"/>
                </a:lnTo>
                <a:lnTo>
                  <a:pt x="362826" y="274129"/>
                </a:lnTo>
                <a:lnTo>
                  <a:pt x="365061" y="276364"/>
                </a:lnTo>
                <a:lnTo>
                  <a:pt x="367042" y="278587"/>
                </a:lnTo>
                <a:lnTo>
                  <a:pt x="368287" y="281076"/>
                </a:lnTo>
                <a:lnTo>
                  <a:pt x="368287" y="276123"/>
                </a:lnTo>
                <a:lnTo>
                  <a:pt x="365302" y="273138"/>
                </a:lnTo>
                <a:lnTo>
                  <a:pt x="364312" y="272148"/>
                </a:lnTo>
                <a:lnTo>
                  <a:pt x="361086" y="270903"/>
                </a:lnTo>
                <a:lnTo>
                  <a:pt x="353402" y="270903"/>
                </a:lnTo>
                <a:lnTo>
                  <a:pt x="350177" y="272148"/>
                </a:lnTo>
                <a:lnTo>
                  <a:pt x="347700" y="274878"/>
                </a:lnTo>
                <a:lnTo>
                  <a:pt x="344970" y="277355"/>
                </a:lnTo>
                <a:lnTo>
                  <a:pt x="343725" y="280581"/>
                </a:lnTo>
                <a:lnTo>
                  <a:pt x="343725" y="288010"/>
                </a:lnTo>
                <a:lnTo>
                  <a:pt x="344970" y="291236"/>
                </a:lnTo>
                <a:lnTo>
                  <a:pt x="350177" y="296443"/>
                </a:lnTo>
                <a:lnTo>
                  <a:pt x="353402" y="297675"/>
                </a:lnTo>
                <a:lnTo>
                  <a:pt x="361086" y="297675"/>
                </a:lnTo>
                <a:lnTo>
                  <a:pt x="364312" y="296443"/>
                </a:lnTo>
                <a:lnTo>
                  <a:pt x="365302" y="295452"/>
                </a:lnTo>
                <a:lnTo>
                  <a:pt x="369519" y="291236"/>
                </a:lnTo>
                <a:lnTo>
                  <a:pt x="371005" y="288010"/>
                </a:lnTo>
                <a:lnTo>
                  <a:pt x="371005" y="280581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4546746" y="5006055"/>
            <a:ext cx="53340" cy="68580"/>
          </a:xfrm>
          <a:custGeom>
            <a:avLst/>
            <a:gdLst/>
            <a:ahLst/>
            <a:cxnLst/>
            <a:rect l="l" t="t" r="r" b="b"/>
            <a:pathLst>
              <a:path w="53339" h="68579">
                <a:moveTo>
                  <a:pt x="52823" y="68161"/>
                </a:moveTo>
                <a:lnTo>
                  <a:pt x="26287" y="68161"/>
                </a:lnTo>
                <a:lnTo>
                  <a:pt x="0" y="68161"/>
                </a:lnTo>
                <a:lnTo>
                  <a:pt x="26783" y="0"/>
                </a:lnTo>
                <a:lnTo>
                  <a:pt x="52823" y="681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B22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57315" y="1293875"/>
            <a:ext cx="2889884" cy="3461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2569464" y="429767"/>
            <a:ext cx="4005579" cy="685165"/>
          </a:xfrm>
          <a:custGeom>
            <a:avLst/>
            <a:gdLst/>
            <a:ahLst/>
            <a:cxnLst/>
            <a:rect l="l" t="t" r="r" b="b"/>
            <a:pathLst>
              <a:path w="4005579" h="685165">
                <a:moveTo>
                  <a:pt x="745070" y="460756"/>
                </a:moveTo>
                <a:lnTo>
                  <a:pt x="668324" y="460756"/>
                </a:lnTo>
                <a:lnTo>
                  <a:pt x="577989" y="219989"/>
                </a:lnTo>
                <a:lnTo>
                  <a:pt x="600367" y="219989"/>
                </a:lnTo>
                <a:lnTo>
                  <a:pt x="600367" y="0"/>
                </a:lnTo>
                <a:lnTo>
                  <a:pt x="144691" y="0"/>
                </a:lnTo>
                <a:lnTo>
                  <a:pt x="144691" y="219189"/>
                </a:lnTo>
                <a:lnTo>
                  <a:pt x="167081" y="219189"/>
                </a:lnTo>
                <a:lnTo>
                  <a:pt x="76733" y="461556"/>
                </a:lnTo>
                <a:lnTo>
                  <a:pt x="0" y="461556"/>
                </a:lnTo>
                <a:lnTo>
                  <a:pt x="0" y="684733"/>
                </a:lnTo>
                <a:lnTo>
                  <a:pt x="745070" y="684733"/>
                </a:lnTo>
                <a:lnTo>
                  <a:pt x="745070" y="460756"/>
                </a:lnTo>
                <a:close/>
              </a:path>
              <a:path w="4005579" h="685165">
                <a:moveTo>
                  <a:pt x="1162380" y="121602"/>
                </a:moveTo>
                <a:lnTo>
                  <a:pt x="1064844" y="121602"/>
                </a:lnTo>
                <a:lnTo>
                  <a:pt x="1064844" y="137591"/>
                </a:lnTo>
                <a:lnTo>
                  <a:pt x="1103210" y="137591"/>
                </a:lnTo>
                <a:lnTo>
                  <a:pt x="1103210" y="259981"/>
                </a:lnTo>
                <a:lnTo>
                  <a:pt x="1123200" y="259981"/>
                </a:lnTo>
                <a:lnTo>
                  <a:pt x="1123200" y="137591"/>
                </a:lnTo>
                <a:lnTo>
                  <a:pt x="1162380" y="137591"/>
                </a:lnTo>
                <a:lnTo>
                  <a:pt x="1162380" y="121602"/>
                </a:lnTo>
                <a:close/>
              </a:path>
              <a:path w="4005579" h="685165">
                <a:moveTo>
                  <a:pt x="1287081" y="471157"/>
                </a:moveTo>
                <a:lnTo>
                  <a:pt x="1187958" y="471157"/>
                </a:lnTo>
                <a:lnTo>
                  <a:pt x="1187958" y="522351"/>
                </a:lnTo>
                <a:lnTo>
                  <a:pt x="1219936" y="522351"/>
                </a:lnTo>
                <a:lnTo>
                  <a:pt x="1219936" y="551954"/>
                </a:lnTo>
                <a:lnTo>
                  <a:pt x="1215136" y="553554"/>
                </a:lnTo>
                <a:lnTo>
                  <a:pt x="1208747" y="554355"/>
                </a:lnTo>
                <a:lnTo>
                  <a:pt x="1201547" y="554355"/>
                </a:lnTo>
                <a:lnTo>
                  <a:pt x="1177874" y="550329"/>
                </a:lnTo>
                <a:lnTo>
                  <a:pt x="1160881" y="538353"/>
                </a:lnTo>
                <a:lnTo>
                  <a:pt x="1150620" y="518579"/>
                </a:lnTo>
                <a:lnTo>
                  <a:pt x="1147191" y="491159"/>
                </a:lnTo>
                <a:lnTo>
                  <a:pt x="1151102" y="461340"/>
                </a:lnTo>
                <a:lnTo>
                  <a:pt x="1162380" y="440956"/>
                </a:lnTo>
                <a:lnTo>
                  <a:pt x="1180236" y="429285"/>
                </a:lnTo>
                <a:lnTo>
                  <a:pt x="1203947" y="425564"/>
                </a:lnTo>
                <a:lnTo>
                  <a:pt x="1223606" y="426453"/>
                </a:lnTo>
                <a:lnTo>
                  <a:pt x="1241323" y="429056"/>
                </a:lnTo>
                <a:lnTo>
                  <a:pt x="1258138" y="433324"/>
                </a:lnTo>
                <a:lnTo>
                  <a:pt x="1275092" y="439166"/>
                </a:lnTo>
                <a:lnTo>
                  <a:pt x="1275092" y="425564"/>
                </a:lnTo>
                <a:lnTo>
                  <a:pt x="1275092" y="380771"/>
                </a:lnTo>
                <a:lnTo>
                  <a:pt x="1223162" y="369633"/>
                </a:lnTo>
                <a:lnTo>
                  <a:pt x="1200746" y="368769"/>
                </a:lnTo>
                <a:lnTo>
                  <a:pt x="1143025" y="379006"/>
                </a:lnTo>
                <a:lnTo>
                  <a:pt x="1104112" y="406260"/>
                </a:lnTo>
                <a:lnTo>
                  <a:pt x="1082141" y="445376"/>
                </a:lnTo>
                <a:lnTo>
                  <a:pt x="1075232" y="491159"/>
                </a:lnTo>
                <a:lnTo>
                  <a:pt x="1082916" y="536867"/>
                </a:lnTo>
                <a:lnTo>
                  <a:pt x="1106119" y="574243"/>
                </a:lnTo>
                <a:lnTo>
                  <a:pt x="1145044" y="599478"/>
                </a:lnTo>
                <a:lnTo>
                  <a:pt x="1199946" y="608749"/>
                </a:lnTo>
                <a:lnTo>
                  <a:pt x="1224800" y="607491"/>
                </a:lnTo>
                <a:lnTo>
                  <a:pt x="1247711" y="604139"/>
                </a:lnTo>
                <a:lnTo>
                  <a:pt x="1268526" y="599300"/>
                </a:lnTo>
                <a:lnTo>
                  <a:pt x="1287081" y="593547"/>
                </a:lnTo>
                <a:lnTo>
                  <a:pt x="1287081" y="554355"/>
                </a:lnTo>
                <a:lnTo>
                  <a:pt x="1287081" y="471157"/>
                </a:lnTo>
                <a:close/>
              </a:path>
              <a:path w="4005579" h="685165">
                <a:moveTo>
                  <a:pt x="1294282" y="121602"/>
                </a:moveTo>
                <a:lnTo>
                  <a:pt x="1274292" y="121602"/>
                </a:lnTo>
                <a:lnTo>
                  <a:pt x="1274292" y="179984"/>
                </a:lnTo>
                <a:lnTo>
                  <a:pt x="1206347" y="179984"/>
                </a:lnTo>
                <a:lnTo>
                  <a:pt x="1206347" y="121602"/>
                </a:lnTo>
                <a:lnTo>
                  <a:pt x="1187157" y="121602"/>
                </a:lnTo>
                <a:lnTo>
                  <a:pt x="1187157" y="259981"/>
                </a:lnTo>
                <a:lnTo>
                  <a:pt x="1206347" y="259981"/>
                </a:lnTo>
                <a:lnTo>
                  <a:pt x="1206347" y="195186"/>
                </a:lnTo>
                <a:lnTo>
                  <a:pt x="1274292" y="195186"/>
                </a:lnTo>
                <a:lnTo>
                  <a:pt x="1274292" y="259981"/>
                </a:lnTo>
                <a:lnTo>
                  <a:pt x="1294282" y="259981"/>
                </a:lnTo>
                <a:lnTo>
                  <a:pt x="1294282" y="195186"/>
                </a:lnTo>
                <a:lnTo>
                  <a:pt x="1294282" y="179984"/>
                </a:lnTo>
                <a:lnTo>
                  <a:pt x="1294282" y="121602"/>
                </a:lnTo>
                <a:close/>
              </a:path>
              <a:path w="4005579" h="685165">
                <a:moveTo>
                  <a:pt x="1410995" y="121602"/>
                </a:moveTo>
                <a:lnTo>
                  <a:pt x="1335049" y="121602"/>
                </a:lnTo>
                <a:lnTo>
                  <a:pt x="1335049" y="259981"/>
                </a:lnTo>
                <a:lnTo>
                  <a:pt x="1410995" y="259981"/>
                </a:lnTo>
                <a:lnTo>
                  <a:pt x="1410995" y="243179"/>
                </a:lnTo>
                <a:lnTo>
                  <a:pt x="1355039" y="243179"/>
                </a:lnTo>
                <a:lnTo>
                  <a:pt x="1355039" y="193586"/>
                </a:lnTo>
                <a:lnTo>
                  <a:pt x="1403007" y="193586"/>
                </a:lnTo>
                <a:lnTo>
                  <a:pt x="1403007" y="178384"/>
                </a:lnTo>
                <a:lnTo>
                  <a:pt x="1355039" y="178384"/>
                </a:lnTo>
                <a:lnTo>
                  <a:pt x="1355039" y="137591"/>
                </a:lnTo>
                <a:lnTo>
                  <a:pt x="1410995" y="137591"/>
                </a:lnTo>
                <a:lnTo>
                  <a:pt x="1410995" y="121602"/>
                </a:lnTo>
                <a:close/>
              </a:path>
              <a:path w="4005579" h="685165">
                <a:moveTo>
                  <a:pt x="1490141" y="550354"/>
                </a:moveTo>
                <a:lnTo>
                  <a:pt x="1409395" y="550354"/>
                </a:lnTo>
                <a:lnTo>
                  <a:pt x="1409395" y="371970"/>
                </a:lnTo>
                <a:lnTo>
                  <a:pt x="1340650" y="371970"/>
                </a:lnTo>
                <a:lnTo>
                  <a:pt x="1340650" y="605548"/>
                </a:lnTo>
                <a:lnTo>
                  <a:pt x="1490141" y="605548"/>
                </a:lnTo>
                <a:lnTo>
                  <a:pt x="1490141" y="550354"/>
                </a:lnTo>
                <a:close/>
              </a:path>
              <a:path w="4005579" h="685165">
                <a:moveTo>
                  <a:pt x="1601266" y="121602"/>
                </a:moveTo>
                <a:lnTo>
                  <a:pt x="1582877" y="121602"/>
                </a:lnTo>
                <a:lnTo>
                  <a:pt x="1582877" y="209588"/>
                </a:lnTo>
                <a:lnTo>
                  <a:pt x="1580908" y="224536"/>
                </a:lnTo>
                <a:lnTo>
                  <a:pt x="1574888" y="235585"/>
                </a:lnTo>
                <a:lnTo>
                  <a:pt x="1564665" y="242430"/>
                </a:lnTo>
                <a:lnTo>
                  <a:pt x="1550098" y="244779"/>
                </a:lnTo>
                <a:lnTo>
                  <a:pt x="1535531" y="242430"/>
                </a:lnTo>
                <a:lnTo>
                  <a:pt x="1525320" y="235585"/>
                </a:lnTo>
                <a:lnTo>
                  <a:pt x="1519301" y="224536"/>
                </a:lnTo>
                <a:lnTo>
                  <a:pt x="1517319" y="209588"/>
                </a:lnTo>
                <a:lnTo>
                  <a:pt x="1517319" y="121602"/>
                </a:lnTo>
                <a:lnTo>
                  <a:pt x="1498142" y="121602"/>
                </a:lnTo>
                <a:lnTo>
                  <a:pt x="1498142" y="211988"/>
                </a:lnTo>
                <a:lnTo>
                  <a:pt x="1502092" y="233908"/>
                </a:lnTo>
                <a:lnTo>
                  <a:pt x="1513027" y="249377"/>
                </a:lnTo>
                <a:lnTo>
                  <a:pt x="1529499" y="258559"/>
                </a:lnTo>
                <a:lnTo>
                  <a:pt x="1550098" y="261581"/>
                </a:lnTo>
                <a:lnTo>
                  <a:pt x="1570570" y="258559"/>
                </a:lnTo>
                <a:lnTo>
                  <a:pt x="1586776" y="249377"/>
                </a:lnTo>
                <a:lnTo>
                  <a:pt x="1589938" y="244779"/>
                </a:lnTo>
                <a:lnTo>
                  <a:pt x="1597431" y="233908"/>
                </a:lnTo>
                <a:lnTo>
                  <a:pt x="1601266" y="211988"/>
                </a:lnTo>
                <a:lnTo>
                  <a:pt x="1601266" y="121602"/>
                </a:lnTo>
                <a:close/>
              </a:path>
              <a:path w="4005579" h="685165">
                <a:moveTo>
                  <a:pt x="1744370" y="488759"/>
                </a:moveTo>
                <a:lnTo>
                  <a:pt x="1736585" y="441998"/>
                </a:lnTo>
                <a:lnTo>
                  <a:pt x="1713890" y="403860"/>
                </a:lnTo>
                <a:lnTo>
                  <a:pt x="1677250" y="378180"/>
                </a:lnTo>
                <a:lnTo>
                  <a:pt x="1672412" y="377266"/>
                </a:lnTo>
                <a:lnTo>
                  <a:pt x="1672412" y="488759"/>
                </a:lnTo>
                <a:lnTo>
                  <a:pt x="1669135" y="517194"/>
                </a:lnTo>
                <a:lnTo>
                  <a:pt x="1659928" y="536854"/>
                </a:lnTo>
                <a:lnTo>
                  <a:pt x="1645767" y="548259"/>
                </a:lnTo>
                <a:lnTo>
                  <a:pt x="1627644" y="551954"/>
                </a:lnTo>
                <a:lnTo>
                  <a:pt x="1609979" y="548373"/>
                </a:lnTo>
                <a:lnTo>
                  <a:pt x="1596072" y="537146"/>
                </a:lnTo>
                <a:lnTo>
                  <a:pt x="1586953" y="517525"/>
                </a:lnTo>
                <a:lnTo>
                  <a:pt x="1583677" y="488759"/>
                </a:lnTo>
                <a:lnTo>
                  <a:pt x="1586953" y="459981"/>
                </a:lnTo>
                <a:lnTo>
                  <a:pt x="1596072" y="440359"/>
                </a:lnTo>
                <a:lnTo>
                  <a:pt x="1609979" y="429133"/>
                </a:lnTo>
                <a:lnTo>
                  <a:pt x="1627644" y="425564"/>
                </a:lnTo>
                <a:lnTo>
                  <a:pt x="1645767" y="429133"/>
                </a:lnTo>
                <a:lnTo>
                  <a:pt x="1659928" y="440359"/>
                </a:lnTo>
                <a:lnTo>
                  <a:pt x="1669135" y="459981"/>
                </a:lnTo>
                <a:lnTo>
                  <a:pt x="1672412" y="488759"/>
                </a:lnTo>
                <a:lnTo>
                  <a:pt x="1672412" y="377266"/>
                </a:lnTo>
                <a:lnTo>
                  <a:pt x="1627644" y="368769"/>
                </a:lnTo>
                <a:lnTo>
                  <a:pt x="1578165" y="378294"/>
                </a:lnTo>
                <a:lnTo>
                  <a:pt x="1541805" y="404164"/>
                </a:lnTo>
                <a:lnTo>
                  <a:pt x="1519389" y="442341"/>
                </a:lnTo>
                <a:lnTo>
                  <a:pt x="1511731" y="488759"/>
                </a:lnTo>
                <a:lnTo>
                  <a:pt x="1519389" y="535508"/>
                </a:lnTo>
                <a:lnTo>
                  <a:pt x="1541805" y="573646"/>
                </a:lnTo>
                <a:lnTo>
                  <a:pt x="1578165" y="599325"/>
                </a:lnTo>
                <a:lnTo>
                  <a:pt x="1627644" y="608749"/>
                </a:lnTo>
                <a:lnTo>
                  <a:pt x="1677250" y="599224"/>
                </a:lnTo>
                <a:lnTo>
                  <a:pt x="1713890" y="573341"/>
                </a:lnTo>
                <a:lnTo>
                  <a:pt x="1726615" y="551954"/>
                </a:lnTo>
                <a:lnTo>
                  <a:pt x="1736585" y="535178"/>
                </a:lnTo>
                <a:lnTo>
                  <a:pt x="1744370" y="488759"/>
                </a:lnTo>
                <a:close/>
              </a:path>
              <a:path w="4005579" h="685165">
                <a:moveTo>
                  <a:pt x="1748358" y="121602"/>
                </a:moveTo>
                <a:lnTo>
                  <a:pt x="1730768" y="121602"/>
                </a:lnTo>
                <a:lnTo>
                  <a:pt x="1730768" y="231978"/>
                </a:lnTo>
                <a:lnTo>
                  <a:pt x="1729981" y="231978"/>
                </a:lnTo>
                <a:lnTo>
                  <a:pt x="1727581" y="225590"/>
                </a:lnTo>
                <a:lnTo>
                  <a:pt x="1722780" y="216789"/>
                </a:lnTo>
                <a:lnTo>
                  <a:pt x="1718779" y="210388"/>
                </a:lnTo>
                <a:lnTo>
                  <a:pt x="1680464" y="149593"/>
                </a:lnTo>
                <a:lnTo>
                  <a:pt x="1662823" y="121602"/>
                </a:lnTo>
                <a:lnTo>
                  <a:pt x="1642033" y="121602"/>
                </a:lnTo>
                <a:lnTo>
                  <a:pt x="1642033" y="259981"/>
                </a:lnTo>
                <a:lnTo>
                  <a:pt x="1660423" y="259981"/>
                </a:lnTo>
                <a:lnTo>
                  <a:pt x="1660423" y="160794"/>
                </a:lnTo>
                <a:lnTo>
                  <a:pt x="1659623" y="155994"/>
                </a:lnTo>
                <a:lnTo>
                  <a:pt x="1659623" y="149593"/>
                </a:lnTo>
                <a:lnTo>
                  <a:pt x="1660423" y="149593"/>
                </a:lnTo>
                <a:lnTo>
                  <a:pt x="1667624" y="163995"/>
                </a:lnTo>
                <a:lnTo>
                  <a:pt x="1727581" y="259981"/>
                </a:lnTo>
                <a:lnTo>
                  <a:pt x="1748358" y="259981"/>
                </a:lnTo>
                <a:lnTo>
                  <a:pt x="1748358" y="231978"/>
                </a:lnTo>
                <a:lnTo>
                  <a:pt x="1748358" y="121602"/>
                </a:lnTo>
                <a:close/>
              </a:path>
              <a:path w="4005579" h="685165">
                <a:moveTo>
                  <a:pt x="1810715" y="121602"/>
                </a:moveTo>
                <a:lnTo>
                  <a:pt x="1790738" y="121602"/>
                </a:lnTo>
                <a:lnTo>
                  <a:pt x="1790738" y="259981"/>
                </a:lnTo>
                <a:lnTo>
                  <a:pt x="1810715" y="259981"/>
                </a:lnTo>
                <a:lnTo>
                  <a:pt x="1810715" y="121602"/>
                </a:lnTo>
                <a:close/>
              </a:path>
              <a:path w="4005579" h="685165">
                <a:moveTo>
                  <a:pt x="1955419" y="121602"/>
                </a:moveTo>
                <a:lnTo>
                  <a:pt x="1935429" y="121602"/>
                </a:lnTo>
                <a:lnTo>
                  <a:pt x="1905850" y="208788"/>
                </a:lnTo>
                <a:lnTo>
                  <a:pt x="1902891" y="216814"/>
                </a:lnTo>
                <a:lnTo>
                  <a:pt x="1900161" y="225590"/>
                </a:lnTo>
                <a:lnTo>
                  <a:pt x="1897875" y="233756"/>
                </a:lnTo>
                <a:lnTo>
                  <a:pt x="1896262" y="239979"/>
                </a:lnTo>
                <a:lnTo>
                  <a:pt x="1895462" y="239979"/>
                </a:lnTo>
                <a:lnTo>
                  <a:pt x="1857883" y="121602"/>
                </a:lnTo>
                <a:lnTo>
                  <a:pt x="1836305" y="121602"/>
                </a:lnTo>
                <a:lnTo>
                  <a:pt x="1884260" y="259981"/>
                </a:lnTo>
                <a:lnTo>
                  <a:pt x="1905850" y="259981"/>
                </a:lnTo>
                <a:lnTo>
                  <a:pt x="1913013" y="239979"/>
                </a:lnTo>
                <a:lnTo>
                  <a:pt x="1955419" y="121602"/>
                </a:lnTo>
                <a:close/>
              </a:path>
              <a:path w="4005579" h="685165">
                <a:moveTo>
                  <a:pt x="1978596" y="536752"/>
                </a:moveTo>
                <a:lnTo>
                  <a:pt x="1953310" y="491528"/>
                </a:lnTo>
                <a:lnTo>
                  <a:pt x="1936229" y="484759"/>
                </a:lnTo>
                <a:lnTo>
                  <a:pt x="1949361" y="478536"/>
                </a:lnTo>
                <a:lnTo>
                  <a:pt x="1960308" y="467956"/>
                </a:lnTo>
                <a:lnTo>
                  <a:pt x="1962658" y="463156"/>
                </a:lnTo>
                <a:lnTo>
                  <a:pt x="1967814" y="452589"/>
                </a:lnTo>
                <a:lnTo>
                  <a:pt x="1970608" y="431965"/>
                </a:lnTo>
                <a:lnTo>
                  <a:pt x="1968982" y="424764"/>
                </a:lnTo>
                <a:lnTo>
                  <a:pt x="1965159" y="407746"/>
                </a:lnTo>
                <a:lnTo>
                  <a:pt x="1949221" y="388772"/>
                </a:lnTo>
                <a:lnTo>
                  <a:pt x="1923389" y="376389"/>
                </a:lnTo>
                <a:lnTo>
                  <a:pt x="1904250" y="373989"/>
                </a:lnTo>
                <a:lnTo>
                  <a:pt x="1904250" y="530352"/>
                </a:lnTo>
                <a:lnTo>
                  <a:pt x="1902498" y="539927"/>
                </a:lnTo>
                <a:lnTo>
                  <a:pt x="1897456" y="546950"/>
                </a:lnTo>
                <a:lnTo>
                  <a:pt x="1889417" y="551268"/>
                </a:lnTo>
                <a:lnTo>
                  <a:pt x="1878672" y="552754"/>
                </a:lnTo>
                <a:lnTo>
                  <a:pt x="1855482" y="552754"/>
                </a:lnTo>
                <a:lnTo>
                  <a:pt x="1855482" y="508749"/>
                </a:lnTo>
                <a:lnTo>
                  <a:pt x="1878672" y="508749"/>
                </a:lnTo>
                <a:lnTo>
                  <a:pt x="1889417" y="510108"/>
                </a:lnTo>
                <a:lnTo>
                  <a:pt x="1897456" y="514159"/>
                </a:lnTo>
                <a:lnTo>
                  <a:pt x="1902498" y="520903"/>
                </a:lnTo>
                <a:lnTo>
                  <a:pt x="1904250" y="530352"/>
                </a:lnTo>
                <a:lnTo>
                  <a:pt x="1904250" y="373989"/>
                </a:lnTo>
                <a:lnTo>
                  <a:pt x="1901850" y="373684"/>
                </a:lnTo>
                <a:lnTo>
                  <a:pt x="1901850" y="443966"/>
                </a:lnTo>
                <a:lnTo>
                  <a:pt x="1900466" y="452018"/>
                </a:lnTo>
                <a:lnTo>
                  <a:pt x="1896160" y="458063"/>
                </a:lnTo>
                <a:lnTo>
                  <a:pt x="1888705" y="461848"/>
                </a:lnTo>
                <a:lnTo>
                  <a:pt x="1877872" y="463156"/>
                </a:lnTo>
                <a:lnTo>
                  <a:pt x="1855482" y="463156"/>
                </a:lnTo>
                <a:lnTo>
                  <a:pt x="1855482" y="424764"/>
                </a:lnTo>
                <a:lnTo>
                  <a:pt x="1877872" y="424764"/>
                </a:lnTo>
                <a:lnTo>
                  <a:pt x="1888705" y="426072"/>
                </a:lnTo>
                <a:lnTo>
                  <a:pt x="1896160" y="429856"/>
                </a:lnTo>
                <a:lnTo>
                  <a:pt x="1900466" y="435902"/>
                </a:lnTo>
                <a:lnTo>
                  <a:pt x="1901850" y="443966"/>
                </a:lnTo>
                <a:lnTo>
                  <a:pt x="1901850" y="373684"/>
                </a:lnTo>
                <a:lnTo>
                  <a:pt x="1888261" y="371970"/>
                </a:lnTo>
                <a:lnTo>
                  <a:pt x="1786737" y="371970"/>
                </a:lnTo>
                <a:lnTo>
                  <a:pt x="1786737" y="605548"/>
                </a:lnTo>
                <a:lnTo>
                  <a:pt x="1889061" y="605548"/>
                </a:lnTo>
                <a:lnTo>
                  <a:pt x="1925650" y="601205"/>
                </a:lnTo>
                <a:lnTo>
                  <a:pt x="1953920" y="588251"/>
                </a:lnTo>
                <a:lnTo>
                  <a:pt x="1972144" y="566737"/>
                </a:lnTo>
                <a:lnTo>
                  <a:pt x="1975154" y="552754"/>
                </a:lnTo>
                <a:lnTo>
                  <a:pt x="1978596" y="536752"/>
                </a:lnTo>
                <a:close/>
              </a:path>
              <a:path w="4005579" h="685165">
                <a:moveTo>
                  <a:pt x="2055342" y="121602"/>
                </a:moveTo>
                <a:lnTo>
                  <a:pt x="1979396" y="121602"/>
                </a:lnTo>
                <a:lnTo>
                  <a:pt x="1979396" y="259981"/>
                </a:lnTo>
                <a:lnTo>
                  <a:pt x="2055342" y="259981"/>
                </a:lnTo>
                <a:lnTo>
                  <a:pt x="2055342" y="243179"/>
                </a:lnTo>
                <a:lnTo>
                  <a:pt x="1999386" y="243179"/>
                </a:lnTo>
                <a:lnTo>
                  <a:pt x="1999386" y="193586"/>
                </a:lnTo>
                <a:lnTo>
                  <a:pt x="2047354" y="193586"/>
                </a:lnTo>
                <a:lnTo>
                  <a:pt x="2047354" y="178384"/>
                </a:lnTo>
                <a:lnTo>
                  <a:pt x="1999386" y="178384"/>
                </a:lnTo>
                <a:lnTo>
                  <a:pt x="1999386" y="137591"/>
                </a:lnTo>
                <a:lnTo>
                  <a:pt x="2055342" y="137591"/>
                </a:lnTo>
                <a:lnTo>
                  <a:pt x="2055342" y="121602"/>
                </a:lnTo>
                <a:close/>
              </a:path>
              <a:path w="4005579" h="685165">
                <a:moveTo>
                  <a:pt x="2191245" y="244779"/>
                </a:moveTo>
                <a:lnTo>
                  <a:pt x="2181656" y="244779"/>
                </a:lnTo>
                <a:lnTo>
                  <a:pt x="2178456" y="243179"/>
                </a:lnTo>
                <a:lnTo>
                  <a:pt x="2174456" y="237578"/>
                </a:lnTo>
                <a:lnTo>
                  <a:pt x="2147582" y="198386"/>
                </a:lnTo>
                <a:lnTo>
                  <a:pt x="2146477" y="196786"/>
                </a:lnTo>
                <a:lnTo>
                  <a:pt x="2160333" y="190944"/>
                </a:lnTo>
                <a:lnTo>
                  <a:pt x="2168004" y="183984"/>
                </a:lnTo>
                <a:lnTo>
                  <a:pt x="2169769" y="182384"/>
                </a:lnTo>
                <a:lnTo>
                  <a:pt x="2175154" y="172046"/>
                </a:lnTo>
                <a:lnTo>
                  <a:pt x="2176856" y="160794"/>
                </a:lnTo>
                <a:lnTo>
                  <a:pt x="2173960" y="144208"/>
                </a:lnTo>
                <a:lnTo>
                  <a:pt x="2168969" y="136791"/>
                </a:lnTo>
                <a:lnTo>
                  <a:pt x="2165667" y="131889"/>
                </a:lnTo>
                <a:lnTo>
                  <a:pt x="2156879" y="126758"/>
                </a:lnTo>
                <a:lnTo>
                  <a:pt x="2156879" y="160794"/>
                </a:lnTo>
                <a:lnTo>
                  <a:pt x="2155240" y="170484"/>
                </a:lnTo>
                <a:lnTo>
                  <a:pt x="2150376" y="177787"/>
                </a:lnTo>
                <a:lnTo>
                  <a:pt x="2142375" y="182384"/>
                </a:lnTo>
                <a:lnTo>
                  <a:pt x="2131288" y="183984"/>
                </a:lnTo>
                <a:lnTo>
                  <a:pt x="2109711" y="183984"/>
                </a:lnTo>
                <a:lnTo>
                  <a:pt x="2109711" y="136791"/>
                </a:lnTo>
                <a:lnTo>
                  <a:pt x="2131288" y="136791"/>
                </a:lnTo>
                <a:lnTo>
                  <a:pt x="2142706" y="138290"/>
                </a:lnTo>
                <a:lnTo>
                  <a:pt x="2150681" y="142798"/>
                </a:lnTo>
                <a:lnTo>
                  <a:pt x="2155355" y="150291"/>
                </a:lnTo>
                <a:lnTo>
                  <a:pt x="2156879" y="160794"/>
                </a:lnTo>
                <a:lnTo>
                  <a:pt x="2156879" y="126758"/>
                </a:lnTo>
                <a:lnTo>
                  <a:pt x="2152573" y="124231"/>
                </a:lnTo>
                <a:lnTo>
                  <a:pt x="2135289" y="121602"/>
                </a:lnTo>
                <a:lnTo>
                  <a:pt x="2089721" y="121602"/>
                </a:lnTo>
                <a:lnTo>
                  <a:pt x="2089721" y="259981"/>
                </a:lnTo>
                <a:lnTo>
                  <a:pt x="2109711" y="259981"/>
                </a:lnTo>
                <a:lnTo>
                  <a:pt x="2109711" y="198386"/>
                </a:lnTo>
                <a:lnTo>
                  <a:pt x="2126500" y="198386"/>
                </a:lnTo>
                <a:lnTo>
                  <a:pt x="2157679" y="246380"/>
                </a:lnTo>
                <a:lnTo>
                  <a:pt x="2183257" y="260781"/>
                </a:lnTo>
                <a:lnTo>
                  <a:pt x="2188857" y="260781"/>
                </a:lnTo>
                <a:lnTo>
                  <a:pt x="2191245" y="259981"/>
                </a:lnTo>
                <a:lnTo>
                  <a:pt x="2191245" y="244779"/>
                </a:lnTo>
                <a:close/>
              </a:path>
              <a:path w="4005579" h="685165">
                <a:moveTo>
                  <a:pt x="2246414" y="605548"/>
                </a:moveTo>
                <a:lnTo>
                  <a:pt x="2233155" y="570344"/>
                </a:lnTo>
                <a:lnTo>
                  <a:pt x="2212378" y="515150"/>
                </a:lnTo>
                <a:lnTo>
                  <a:pt x="2183473" y="438365"/>
                </a:lnTo>
                <a:lnTo>
                  <a:pt x="2158479" y="371970"/>
                </a:lnTo>
                <a:lnTo>
                  <a:pt x="2143290" y="371970"/>
                </a:lnTo>
                <a:lnTo>
                  <a:pt x="2143290" y="515150"/>
                </a:lnTo>
                <a:lnTo>
                  <a:pt x="2095322" y="515150"/>
                </a:lnTo>
                <a:lnTo>
                  <a:pt x="2110511" y="466356"/>
                </a:lnTo>
                <a:lnTo>
                  <a:pt x="2112772" y="459282"/>
                </a:lnTo>
                <a:lnTo>
                  <a:pt x="2114804" y="452361"/>
                </a:lnTo>
                <a:lnTo>
                  <a:pt x="2116696" y="445439"/>
                </a:lnTo>
                <a:lnTo>
                  <a:pt x="2118499" y="438365"/>
                </a:lnTo>
                <a:lnTo>
                  <a:pt x="2119299" y="438365"/>
                </a:lnTo>
                <a:lnTo>
                  <a:pt x="2143290" y="515150"/>
                </a:lnTo>
                <a:lnTo>
                  <a:pt x="2143290" y="371970"/>
                </a:lnTo>
                <a:lnTo>
                  <a:pt x="2083320" y="371970"/>
                </a:lnTo>
                <a:lnTo>
                  <a:pt x="1995385" y="605548"/>
                </a:lnTo>
                <a:lnTo>
                  <a:pt x="2065743" y="605548"/>
                </a:lnTo>
                <a:lnTo>
                  <a:pt x="2077732" y="570344"/>
                </a:lnTo>
                <a:lnTo>
                  <a:pt x="2160867" y="570344"/>
                </a:lnTo>
                <a:lnTo>
                  <a:pt x="2172068" y="605548"/>
                </a:lnTo>
                <a:lnTo>
                  <a:pt x="2246414" y="605548"/>
                </a:lnTo>
                <a:close/>
              </a:path>
              <a:path w="4005579" h="685165">
                <a:moveTo>
                  <a:pt x="2293582" y="222389"/>
                </a:moveTo>
                <a:lnTo>
                  <a:pt x="2290305" y="205638"/>
                </a:lnTo>
                <a:lnTo>
                  <a:pt x="2281783" y="193992"/>
                </a:lnTo>
                <a:lnTo>
                  <a:pt x="2269972" y="185940"/>
                </a:lnTo>
                <a:lnTo>
                  <a:pt x="2256802" y="179984"/>
                </a:lnTo>
                <a:lnTo>
                  <a:pt x="2245728" y="174663"/>
                </a:lnTo>
                <a:lnTo>
                  <a:pt x="2237714" y="169786"/>
                </a:lnTo>
                <a:lnTo>
                  <a:pt x="2232863" y="164020"/>
                </a:lnTo>
                <a:lnTo>
                  <a:pt x="2231225" y="155994"/>
                </a:lnTo>
                <a:lnTo>
                  <a:pt x="2232736" y="147472"/>
                </a:lnTo>
                <a:lnTo>
                  <a:pt x="2237321" y="141198"/>
                </a:lnTo>
                <a:lnTo>
                  <a:pt x="2245055" y="137325"/>
                </a:lnTo>
                <a:lnTo>
                  <a:pt x="2256002" y="135991"/>
                </a:lnTo>
                <a:lnTo>
                  <a:pt x="2264918" y="136664"/>
                </a:lnTo>
                <a:lnTo>
                  <a:pt x="2273389" y="138391"/>
                </a:lnTo>
                <a:lnTo>
                  <a:pt x="2280958" y="140716"/>
                </a:lnTo>
                <a:lnTo>
                  <a:pt x="2287181" y="143192"/>
                </a:lnTo>
                <a:lnTo>
                  <a:pt x="2287181" y="135991"/>
                </a:lnTo>
                <a:lnTo>
                  <a:pt x="2287181" y="125590"/>
                </a:lnTo>
                <a:lnTo>
                  <a:pt x="2281732" y="124040"/>
                </a:lnTo>
                <a:lnTo>
                  <a:pt x="2274189" y="122199"/>
                </a:lnTo>
                <a:lnTo>
                  <a:pt x="2265146" y="120650"/>
                </a:lnTo>
                <a:lnTo>
                  <a:pt x="2255202" y="120002"/>
                </a:lnTo>
                <a:lnTo>
                  <a:pt x="2237206" y="122250"/>
                </a:lnTo>
                <a:lnTo>
                  <a:pt x="2223325" y="128993"/>
                </a:lnTo>
                <a:lnTo>
                  <a:pt x="2214397" y="140246"/>
                </a:lnTo>
                <a:lnTo>
                  <a:pt x="2211235" y="155994"/>
                </a:lnTo>
                <a:lnTo>
                  <a:pt x="2213711" y="170764"/>
                </a:lnTo>
                <a:lnTo>
                  <a:pt x="2220226" y="181190"/>
                </a:lnTo>
                <a:lnTo>
                  <a:pt x="2229447" y="188620"/>
                </a:lnTo>
                <a:lnTo>
                  <a:pt x="2240013" y="194386"/>
                </a:lnTo>
                <a:lnTo>
                  <a:pt x="2253564" y="200355"/>
                </a:lnTo>
                <a:lnTo>
                  <a:pt x="2263902" y="206082"/>
                </a:lnTo>
                <a:lnTo>
                  <a:pt x="2270480" y="213169"/>
                </a:lnTo>
                <a:lnTo>
                  <a:pt x="2272792" y="223189"/>
                </a:lnTo>
                <a:lnTo>
                  <a:pt x="2270785" y="233095"/>
                </a:lnTo>
                <a:lnTo>
                  <a:pt x="2265095" y="240080"/>
                </a:lnTo>
                <a:lnTo>
                  <a:pt x="2256269" y="244221"/>
                </a:lnTo>
                <a:lnTo>
                  <a:pt x="2244814" y="245579"/>
                </a:lnTo>
                <a:lnTo>
                  <a:pt x="2235504" y="244767"/>
                </a:lnTo>
                <a:lnTo>
                  <a:pt x="2226119" y="242684"/>
                </a:lnTo>
                <a:lnTo>
                  <a:pt x="2217496" y="239852"/>
                </a:lnTo>
                <a:lnTo>
                  <a:pt x="2210435" y="236778"/>
                </a:lnTo>
                <a:lnTo>
                  <a:pt x="2210435" y="254381"/>
                </a:lnTo>
                <a:lnTo>
                  <a:pt x="2217877" y="257200"/>
                </a:lnTo>
                <a:lnTo>
                  <a:pt x="2226830" y="259486"/>
                </a:lnTo>
                <a:lnTo>
                  <a:pt x="2236965" y="261023"/>
                </a:lnTo>
                <a:lnTo>
                  <a:pt x="2248014" y="261581"/>
                </a:lnTo>
                <a:lnTo>
                  <a:pt x="2266594" y="258826"/>
                </a:lnTo>
                <a:lnTo>
                  <a:pt x="2280983" y="250977"/>
                </a:lnTo>
                <a:lnTo>
                  <a:pt x="2285047" y="245579"/>
                </a:lnTo>
                <a:lnTo>
                  <a:pt x="2290280" y="238633"/>
                </a:lnTo>
                <a:lnTo>
                  <a:pt x="2293582" y="222389"/>
                </a:lnTo>
                <a:close/>
              </a:path>
              <a:path w="4005579" h="685165">
                <a:moveTo>
                  <a:pt x="2346337" y="121602"/>
                </a:moveTo>
                <a:lnTo>
                  <a:pt x="2326360" y="121602"/>
                </a:lnTo>
                <a:lnTo>
                  <a:pt x="2326360" y="259981"/>
                </a:lnTo>
                <a:lnTo>
                  <a:pt x="2346337" y="259981"/>
                </a:lnTo>
                <a:lnTo>
                  <a:pt x="2346337" y="121602"/>
                </a:lnTo>
                <a:close/>
              </a:path>
              <a:path w="4005579" h="685165">
                <a:moveTo>
                  <a:pt x="2427084" y="550354"/>
                </a:moveTo>
                <a:lnTo>
                  <a:pt x="2346337" y="550354"/>
                </a:lnTo>
                <a:lnTo>
                  <a:pt x="2346337" y="371970"/>
                </a:lnTo>
                <a:lnTo>
                  <a:pt x="2277592" y="371970"/>
                </a:lnTo>
                <a:lnTo>
                  <a:pt x="2277592" y="605548"/>
                </a:lnTo>
                <a:lnTo>
                  <a:pt x="2427084" y="605548"/>
                </a:lnTo>
                <a:lnTo>
                  <a:pt x="2427084" y="550354"/>
                </a:lnTo>
                <a:close/>
              </a:path>
              <a:path w="4005579" h="685165">
                <a:moveTo>
                  <a:pt x="2469451" y="121602"/>
                </a:moveTo>
                <a:lnTo>
                  <a:pt x="2371128" y="121602"/>
                </a:lnTo>
                <a:lnTo>
                  <a:pt x="2371128" y="137591"/>
                </a:lnTo>
                <a:lnTo>
                  <a:pt x="2409494" y="137591"/>
                </a:lnTo>
                <a:lnTo>
                  <a:pt x="2409494" y="259981"/>
                </a:lnTo>
                <a:lnTo>
                  <a:pt x="2429484" y="259981"/>
                </a:lnTo>
                <a:lnTo>
                  <a:pt x="2429484" y="137591"/>
                </a:lnTo>
                <a:lnTo>
                  <a:pt x="2469451" y="137591"/>
                </a:lnTo>
                <a:lnTo>
                  <a:pt x="2469451" y="121602"/>
                </a:lnTo>
                <a:close/>
              </a:path>
              <a:path w="4005579" h="685165">
                <a:moveTo>
                  <a:pt x="2585377" y="121602"/>
                </a:moveTo>
                <a:lnTo>
                  <a:pt x="2565387" y="121602"/>
                </a:lnTo>
                <a:lnTo>
                  <a:pt x="2531808" y="187985"/>
                </a:lnTo>
                <a:lnTo>
                  <a:pt x="2497429" y="121602"/>
                </a:lnTo>
                <a:lnTo>
                  <a:pt x="2475852" y="121602"/>
                </a:lnTo>
                <a:lnTo>
                  <a:pt x="2520619" y="205587"/>
                </a:lnTo>
                <a:lnTo>
                  <a:pt x="2520619" y="259981"/>
                </a:lnTo>
                <a:lnTo>
                  <a:pt x="2539809" y="259981"/>
                </a:lnTo>
                <a:lnTo>
                  <a:pt x="2539809" y="205587"/>
                </a:lnTo>
                <a:lnTo>
                  <a:pt x="2549347" y="187985"/>
                </a:lnTo>
                <a:lnTo>
                  <a:pt x="2585377" y="121602"/>
                </a:lnTo>
                <a:close/>
              </a:path>
              <a:path w="4005579" h="685165">
                <a:moveTo>
                  <a:pt x="2733268" y="535952"/>
                </a:moveTo>
                <a:lnTo>
                  <a:pt x="2722511" y="542036"/>
                </a:lnTo>
                <a:lnTo>
                  <a:pt x="2710180" y="546849"/>
                </a:lnTo>
                <a:lnTo>
                  <a:pt x="2695613" y="550011"/>
                </a:lnTo>
                <a:lnTo>
                  <a:pt x="2678112" y="551154"/>
                </a:lnTo>
                <a:lnTo>
                  <a:pt x="2656840" y="547509"/>
                </a:lnTo>
                <a:lnTo>
                  <a:pt x="2640431" y="536448"/>
                </a:lnTo>
                <a:lnTo>
                  <a:pt x="2629878" y="517740"/>
                </a:lnTo>
                <a:lnTo>
                  <a:pt x="2626144" y="491159"/>
                </a:lnTo>
                <a:lnTo>
                  <a:pt x="2629890" y="461454"/>
                </a:lnTo>
                <a:lnTo>
                  <a:pt x="2640533" y="441363"/>
                </a:lnTo>
                <a:lnTo>
                  <a:pt x="2657170" y="429958"/>
                </a:lnTo>
                <a:lnTo>
                  <a:pt x="2678912" y="426364"/>
                </a:lnTo>
                <a:lnTo>
                  <a:pt x="2695371" y="427342"/>
                </a:lnTo>
                <a:lnTo>
                  <a:pt x="2709888" y="429958"/>
                </a:lnTo>
                <a:lnTo>
                  <a:pt x="2722295" y="433781"/>
                </a:lnTo>
                <a:lnTo>
                  <a:pt x="2732468" y="438365"/>
                </a:lnTo>
                <a:lnTo>
                  <a:pt x="2732468" y="426364"/>
                </a:lnTo>
                <a:lnTo>
                  <a:pt x="2732468" y="379971"/>
                </a:lnTo>
                <a:lnTo>
                  <a:pt x="2690990" y="369849"/>
                </a:lnTo>
                <a:lnTo>
                  <a:pt x="2670111" y="368769"/>
                </a:lnTo>
                <a:lnTo>
                  <a:pt x="2617813" y="378663"/>
                </a:lnTo>
                <a:lnTo>
                  <a:pt x="2581478" y="405371"/>
                </a:lnTo>
                <a:lnTo>
                  <a:pt x="2560282" y="444360"/>
                </a:lnTo>
                <a:lnTo>
                  <a:pt x="2553398" y="491159"/>
                </a:lnTo>
                <a:lnTo>
                  <a:pt x="2560637" y="536867"/>
                </a:lnTo>
                <a:lnTo>
                  <a:pt x="2582570" y="574243"/>
                </a:lnTo>
                <a:lnTo>
                  <a:pt x="2619502" y="599478"/>
                </a:lnTo>
                <a:lnTo>
                  <a:pt x="2671711" y="608749"/>
                </a:lnTo>
                <a:lnTo>
                  <a:pt x="2693466" y="607656"/>
                </a:lnTo>
                <a:lnTo>
                  <a:pt x="2709684" y="604837"/>
                </a:lnTo>
                <a:lnTo>
                  <a:pt x="2722295" y="600976"/>
                </a:lnTo>
                <a:lnTo>
                  <a:pt x="2733268" y="596747"/>
                </a:lnTo>
                <a:lnTo>
                  <a:pt x="2733268" y="551154"/>
                </a:lnTo>
                <a:lnTo>
                  <a:pt x="2733268" y="535952"/>
                </a:lnTo>
                <a:close/>
              </a:path>
              <a:path w="4005579" h="685165">
                <a:moveTo>
                  <a:pt x="2778036" y="190385"/>
                </a:moveTo>
                <a:lnTo>
                  <a:pt x="2774378" y="162852"/>
                </a:lnTo>
                <a:lnTo>
                  <a:pt x="2763151" y="140500"/>
                </a:lnTo>
                <a:lnTo>
                  <a:pt x="2757398" y="135991"/>
                </a:lnTo>
                <a:lnTo>
                  <a:pt x="2757246" y="135877"/>
                </a:lnTo>
                <a:lnTo>
                  <a:pt x="2757246" y="190385"/>
                </a:lnTo>
                <a:lnTo>
                  <a:pt x="2754820" y="212382"/>
                </a:lnTo>
                <a:lnTo>
                  <a:pt x="2747353" y="229590"/>
                </a:lnTo>
                <a:lnTo>
                  <a:pt x="2734653" y="240779"/>
                </a:lnTo>
                <a:lnTo>
                  <a:pt x="2716479" y="244779"/>
                </a:lnTo>
                <a:lnTo>
                  <a:pt x="2698305" y="240893"/>
                </a:lnTo>
                <a:lnTo>
                  <a:pt x="2685605" y="229882"/>
                </a:lnTo>
                <a:lnTo>
                  <a:pt x="2678150" y="212725"/>
                </a:lnTo>
                <a:lnTo>
                  <a:pt x="2675712" y="190385"/>
                </a:lnTo>
                <a:lnTo>
                  <a:pt x="2678150" y="168389"/>
                </a:lnTo>
                <a:lnTo>
                  <a:pt x="2685605" y="151193"/>
                </a:lnTo>
                <a:lnTo>
                  <a:pt x="2698305" y="139992"/>
                </a:lnTo>
                <a:lnTo>
                  <a:pt x="2716479" y="135991"/>
                </a:lnTo>
                <a:lnTo>
                  <a:pt x="2734653" y="139992"/>
                </a:lnTo>
                <a:lnTo>
                  <a:pt x="2747353" y="151193"/>
                </a:lnTo>
                <a:lnTo>
                  <a:pt x="2754820" y="168389"/>
                </a:lnTo>
                <a:lnTo>
                  <a:pt x="2757246" y="190385"/>
                </a:lnTo>
                <a:lnTo>
                  <a:pt x="2757246" y="135877"/>
                </a:lnTo>
                <a:lnTo>
                  <a:pt x="2743974" y="125488"/>
                </a:lnTo>
                <a:lnTo>
                  <a:pt x="2716479" y="120002"/>
                </a:lnTo>
                <a:lnTo>
                  <a:pt x="2688983" y="125704"/>
                </a:lnTo>
                <a:lnTo>
                  <a:pt x="2669819" y="141097"/>
                </a:lnTo>
                <a:lnTo>
                  <a:pt x="2658580" y="163525"/>
                </a:lnTo>
                <a:lnTo>
                  <a:pt x="2654922" y="190385"/>
                </a:lnTo>
                <a:lnTo>
                  <a:pt x="2658580" y="218389"/>
                </a:lnTo>
                <a:lnTo>
                  <a:pt x="2669819" y="240982"/>
                </a:lnTo>
                <a:lnTo>
                  <a:pt x="2688983" y="256082"/>
                </a:lnTo>
                <a:lnTo>
                  <a:pt x="2716479" y="261581"/>
                </a:lnTo>
                <a:lnTo>
                  <a:pt x="2743974" y="255739"/>
                </a:lnTo>
                <a:lnTo>
                  <a:pt x="2757398" y="244779"/>
                </a:lnTo>
                <a:lnTo>
                  <a:pt x="2763151" y="240080"/>
                </a:lnTo>
                <a:lnTo>
                  <a:pt x="2774378" y="217373"/>
                </a:lnTo>
                <a:lnTo>
                  <a:pt x="2778036" y="190385"/>
                </a:lnTo>
                <a:close/>
              </a:path>
              <a:path w="4005579" h="685165">
                <a:moveTo>
                  <a:pt x="2889161" y="121602"/>
                </a:moveTo>
                <a:lnTo>
                  <a:pt x="2811615" y="121602"/>
                </a:lnTo>
                <a:lnTo>
                  <a:pt x="2811615" y="259981"/>
                </a:lnTo>
                <a:lnTo>
                  <a:pt x="2831604" y="259981"/>
                </a:lnTo>
                <a:lnTo>
                  <a:pt x="2831604" y="194386"/>
                </a:lnTo>
                <a:lnTo>
                  <a:pt x="2883560" y="194386"/>
                </a:lnTo>
                <a:lnTo>
                  <a:pt x="2883560" y="178384"/>
                </a:lnTo>
                <a:lnTo>
                  <a:pt x="2831604" y="178384"/>
                </a:lnTo>
                <a:lnTo>
                  <a:pt x="2831604" y="137591"/>
                </a:lnTo>
                <a:lnTo>
                  <a:pt x="2889161" y="137591"/>
                </a:lnTo>
                <a:lnTo>
                  <a:pt x="2889161" y="121602"/>
                </a:lnTo>
                <a:close/>
              </a:path>
              <a:path w="4005579" h="685165">
                <a:moveTo>
                  <a:pt x="3005074" y="605548"/>
                </a:moveTo>
                <a:lnTo>
                  <a:pt x="2991828" y="570344"/>
                </a:lnTo>
                <a:lnTo>
                  <a:pt x="2971050" y="515150"/>
                </a:lnTo>
                <a:lnTo>
                  <a:pt x="2942132" y="438365"/>
                </a:lnTo>
                <a:lnTo>
                  <a:pt x="2917139" y="371970"/>
                </a:lnTo>
                <a:lnTo>
                  <a:pt x="2901950" y="371970"/>
                </a:lnTo>
                <a:lnTo>
                  <a:pt x="2901950" y="515150"/>
                </a:lnTo>
                <a:lnTo>
                  <a:pt x="2853982" y="515150"/>
                </a:lnTo>
                <a:lnTo>
                  <a:pt x="2869971" y="466356"/>
                </a:lnTo>
                <a:lnTo>
                  <a:pt x="2872117" y="459282"/>
                </a:lnTo>
                <a:lnTo>
                  <a:pt x="2875813" y="445439"/>
                </a:lnTo>
                <a:lnTo>
                  <a:pt x="2877972" y="438365"/>
                </a:lnTo>
                <a:lnTo>
                  <a:pt x="2878772" y="438365"/>
                </a:lnTo>
                <a:lnTo>
                  <a:pt x="2880118" y="445325"/>
                </a:lnTo>
                <a:lnTo>
                  <a:pt x="2881769" y="452056"/>
                </a:lnTo>
                <a:lnTo>
                  <a:pt x="2883712" y="458952"/>
                </a:lnTo>
                <a:lnTo>
                  <a:pt x="2885960" y="466356"/>
                </a:lnTo>
                <a:lnTo>
                  <a:pt x="2901950" y="515150"/>
                </a:lnTo>
                <a:lnTo>
                  <a:pt x="2901950" y="371970"/>
                </a:lnTo>
                <a:lnTo>
                  <a:pt x="2842793" y="371970"/>
                </a:lnTo>
                <a:lnTo>
                  <a:pt x="2754058" y="605548"/>
                </a:lnTo>
                <a:lnTo>
                  <a:pt x="2825204" y="605548"/>
                </a:lnTo>
                <a:lnTo>
                  <a:pt x="2836392" y="570344"/>
                </a:lnTo>
                <a:lnTo>
                  <a:pt x="2919539" y="570344"/>
                </a:lnTo>
                <a:lnTo>
                  <a:pt x="2930728" y="605548"/>
                </a:lnTo>
                <a:lnTo>
                  <a:pt x="3005074" y="605548"/>
                </a:lnTo>
                <a:close/>
              </a:path>
              <a:path w="4005579" h="685165">
                <a:moveTo>
                  <a:pt x="3081820" y="259981"/>
                </a:moveTo>
                <a:lnTo>
                  <a:pt x="3069501" y="225590"/>
                </a:lnTo>
                <a:lnTo>
                  <a:pt x="3063481" y="208788"/>
                </a:lnTo>
                <a:lnTo>
                  <a:pt x="3043453" y="152857"/>
                </a:lnTo>
                <a:lnTo>
                  <a:pt x="3043453" y="208788"/>
                </a:lnTo>
                <a:lnTo>
                  <a:pt x="2995485" y="208788"/>
                </a:lnTo>
                <a:lnTo>
                  <a:pt x="3009874" y="167195"/>
                </a:lnTo>
                <a:lnTo>
                  <a:pt x="3012833" y="159194"/>
                </a:lnTo>
                <a:lnTo>
                  <a:pt x="3015564" y="151193"/>
                </a:lnTo>
                <a:lnTo>
                  <a:pt x="3017850" y="143789"/>
                </a:lnTo>
                <a:lnTo>
                  <a:pt x="3019463" y="137591"/>
                </a:lnTo>
                <a:lnTo>
                  <a:pt x="3020263" y="137591"/>
                </a:lnTo>
                <a:lnTo>
                  <a:pt x="3043453" y="208788"/>
                </a:lnTo>
                <a:lnTo>
                  <a:pt x="3043453" y="152857"/>
                </a:lnTo>
                <a:lnTo>
                  <a:pt x="3037992" y="137591"/>
                </a:lnTo>
                <a:lnTo>
                  <a:pt x="3032252" y="121602"/>
                </a:lnTo>
                <a:lnTo>
                  <a:pt x="3009074" y="121602"/>
                </a:lnTo>
                <a:lnTo>
                  <a:pt x="2957906" y="259981"/>
                </a:lnTo>
                <a:lnTo>
                  <a:pt x="2977896" y="259981"/>
                </a:lnTo>
                <a:lnTo>
                  <a:pt x="2989884" y="225590"/>
                </a:lnTo>
                <a:lnTo>
                  <a:pt x="3048241" y="225590"/>
                </a:lnTo>
                <a:lnTo>
                  <a:pt x="3060242" y="259981"/>
                </a:lnTo>
                <a:lnTo>
                  <a:pt x="3081820" y="259981"/>
                </a:lnTo>
                <a:close/>
              </a:path>
              <a:path w="4005579" h="685165">
                <a:moveTo>
                  <a:pt x="3208934" y="244779"/>
                </a:moveTo>
                <a:lnTo>
                  <a:pt x="3199346" y="244779"/>
                </a:lnTo>
                <a:lnTo>
                  <a:pt x="3196145" y="243179"/>
                </a:lnTo>
                <a:lnTo>
                  <a:pt x="3192145" y="237578"/>
                </a:lnTo>
                <a:lnTo>
                  <a:pt x="3165259" y="198386"/>
                </a:lnTo>
                <a:lnTo>
                  <a:pt x="3164167" y="196786"/>
                </a:lnTo>
                <a:lnTo>
                  <a:pt x="3178022" y="190944"/>
                </a:lnTo>
                <a:lnTo>
                  <a:pt x="3185680" y="183984"/>
                </a:lnTo>
                <a:lnTo>
                  <a:pt x="3187446" y="182384"/>
                </a:lnTo>
                <a:lnTo>
                  <a:pt x="3192830" y="172046"/>
                </a:lnTo>
                <a:lnTo>
                  <a:pt x="3194545" y="160794"/>
                </a:lnTo>
                <a:lnTo>
                  <a:pt x="3191649" y="144208"/>
                </a:lnTo>
                <a:lnTo>
                  <a:pt x="3186658" y="136791"/>
                </a:lnTo>
                <a:lnTo>
                  <a:pt x="3183356" y="131889"/>
                </a:lnTo>
                <a:lnTo>
                  <a:pt x="3174555" y="126746"/>
                </a:lnTo>
                <a:lnTo>
                  <a:pt x="3174555" y="160794"/>
                </a:lnTo>
                <a:lnTo>
                  <a:pt x="3172917" y="170484"/>
                </a:lnTo>
                <a:lnTo>
                  <a:pt x="3168065" y="177787"/>
                </a:lnTo>
                <a:lnTo>
                  <a:pt x="3160052" y="182384"/>
                </a:lnTo>
                <a:lnTo>
                  <a:pt x="3148977" y="183984"/>
                </a:lnTo>
                <a:lnTo>
                  <a:pt x="3127387" y="183984"/>
                </a:lnTo>
                <a:lnTo>
                  <a:pt x="3127387" y="136791"/>
                </a:lnTo>
                <a:lnTo>
                  <a:pt x="3148977" y="136791"/>
                </a:lnTo>
                <a:lnTo>
                  <a:pt x="3160395" y="138290"/>
                </a:lnTo>
                <a:lnTo>
                  <a:pt x="3168358" y="142798"/>
                </a:lnTo>
                <a:lnTo>
                  <a:pt x="3173031" y="150291"/>
                </a:lnTo>
                <a:lnTo>
                  <a:pt x="3174555" y="160794"/>
                </a:lnTo>
                <a:lnTo>
                  <a:pt x="3174555" y="126746"/>
                </a:lnTo>
                <a:lnTo>
                  <a:pt x="3170263" y="124231"/>
                </a:lnTo>
                <a:lnTo>
                  <a:pt x="3152978" y="121602"/>
                </a:lnTo>
                <a:lnTo>
                  <a:pt x="3107410" y="121602"/>
                </a:lnTo>
                <a:lnTo>
                  <a:pt x="3107410" y="259981"/>
                </a:lnTo>
                <a:lnTo>
                  <a:pt x="3127387" y="259981"/>
                </a:lnTo>
                <a:lnTo>
                  <a:pt x="3127387" y="198386"/>
                </a:lnTo>
                <a:lnTo>
                  <a:pt x="3144177" y="198386"/>
                </a:lnTo>
                <a:lnTo>
                  <a:pt x="3175355" y="246380"/>
                </a:lnTo>
                <a:lnTo>
                  <a:pt x="3200933" y="260781"/>
                </a:lnTo>
                <a:lnTo>
                  <a:pt x="3206534" y="260781"/>
                </a:lnTo>
                <a:lnTo>
                  <a:pt x="3208934" y="259981"/>
                </a:lnTo>
                <a:lnTo>
                  <a:pt x="3208934" y="244779"/>
                </a:lnTo>
                <a:close/>
              </a:path>
              <a:path w="4005579" h="685165">
                <a:moveTo>
                  <a:pt x="3256102" y="121602"/>
                </a:moveTo>
                <a:lnTo>
                  <a:pt x="3236112" y="121602"/>
                </a:lnTo>
                <a:lnTo>
                  <a:pt x="3236112" y="259981"/>
                </a:lnTo>
                <a:lnTo>
                  <a:pt x="3256102" y="259981"/>
                </a:lnTo>
                <a:lnTo>
                  <a:pt x="3256102" y="121602"/>
                </a:lnTo>
                <a:close/>
              </a:path>
              <a:path w="4005579" h="685165">
                <a:moveTo>
                  <a:pt x="3322459" y="605548"/>
                </a:moveTo>
                <a:lnTo>
                  <a:pt x="3303130" y="460756"/>
                </a:lnTo>
                <a:lnTo>
                  <a:pt x="3291281" y="371970"/>
                </a:lnTo>
                <a:lnTo>
                  <a:pt x="3208934" y="371970"/>
                </a:lnTo>
                <a:lnTo>
                  <a:pt x="3180156" y="496760"/>
                </a:lnTo>
                <a:lnTo>
                  <a:pt x="3176308" y="517156"/>
                </a:lnTo>
                <a:lnTo>
                  <a:pt x="3174479" y="527570"/>
                </a:lnTo>
                <a:lnTo>
                  <a:pt x="3172955" y="537552"/>
                </a:lnTo>
                <a:lnTo>
                  <a:pt x="3172155" y="537552"/>
                </a:lnTo>
                <a:lnTo>
                  <a:pt x="3164967" y="496760"/>
                </a:lnTo>
                <a:lnTo>
                  <a:pt x="3156432" y="460756"/>
                </a:lnTo>
                <a:lnTo>
                  <a:pt x="3135388" y="371970"/>
                </a:lnTo>
                <a:lnTo>
                  <a:pt x="3053042" y="371970"/>
                </a:lnTo>
                <a:lnTo>
                  <a:pt x="3022663" y="605548"/>
                </a:lnTo>
                <a:lnTo>
                  <a:pt x="3084220" y="605548"/>
                </a:lnTo>
                <a:lnTo>
                  <a:pt x="3094609" y="503948"/>
                </a:lnTo>
                <a:lnTo>
                  <a:pt x="3095333" y="493039"/>
                </a:lnTo>
                <a:lnTo>
                  <a:pt x="3096209" y="480860"/>
                </a:lnTo>
                <a:lnTo>
                  <a:pt x="3097034" y="470065"/>
                </a:lnTo>
                <a:lnTo>
                  <a:pt x="3097809" y="460756"/>
                </a:lnTo>
                <a:lnTo>
                  <a:pt x="3099409" y="469392"/>
                </a:lnTo>
                <a:lnTo>
                  <a:pt x="3101568" y="479856"/>
                </a:lnTo>
                <a:lnTo>
                  <a:pt x="3104108" y="491464"/>
                </a:lnTo>
                <a:lnTo>
                  <a:pt x="3106610" y="502348"/>
                </a:lnTo>
                <a:lnTo>
                  <a:pt x="3132188" y="605548"/>
                </a:lnTo>
                <a:lnTo>
                  <a:pt x="3206534" y="605548"/>
                </a:lnTo>
                <a:lnTo>
                  <a:pt x="3223653" y="537552"/>
                </a:lnTo>
                <a:lnTo>
                  <a:pt x="3235160" y="490347"/>
                </a:lnTo>
                <a:lnTo>
                  <a:pt x="3240113" y="460756"/>
                </a:lnTo>
                <a:lnTo>
                  <a:pt x="3240913" y="460756"/>
                </a:lnTo>
                <a:lnTo>
                  <a:pt x="3241598" y="469392"/>
                </a:lnTo>
                <a:lnTo>
                  <a:pt x="3242538" y="479856"/>
                </a:lnTo>
                <a:lnTo>
                  <a:pt x="3243580" y="490347"/>
                </a:lnTo>
                <a:lnTo>
                  <a:pt x="3244913" y="502348"/>
                </a:lnTo>
                <a:lnTo>
                  <a:pt x="3256102" y="605548"/>
                </a:lnTo>
                <a:lnTo>
                  <a:pt x="3322459" y="605548"/>
                </a:lnTo>
                <a:close/>
              </a:path>
              <a:path w="4005579" h="685165">
                <a:moveTo>
                  <a:pt x="3380016" y="243179"/>
                </a:moveTo>
                <a:lnTo>
                  <a:pt x="3311258" y="243179"/>
                </a:lnTo>
                <a:lnTo>
                  <a:pt x="3377615" y="138391"/>
                </a:lnTo>
                <a:lnTo>
                  <a:pt x="3377615" y="121602"/>
                </a:lnTo>
                <a:lnTo>
                  <a:pt x="3290481" y="121602"/>
                </a:lnTo>
                <a:lnTo>
                  <a:pt x="3290481" y="137591"/>
                </a:lnTo>
                <a:lnTo>
                  <a:pt x="3356025" y="137591"/>
                </a:lnTo>
                <a:lnTo>
                  <a:pt x="3288080" y="243979"/>
                </a:lnTo>
                <a:lnTo>
                  <a:pt x="3288080" y="259981"/>
                </a:lnTo>
                <a:lnTo>
                  <a:pt x="3380016" y="259981"/>
                </a:lnTo>
                <a:lnTo>
                  <a:pt x="3380016" y="243179"/>
                </a:lnTo>
                <a:close/>
              </a:path>
              <a:path w="4005579" h="685165">
                <a:moveTo>
                  <a:pt x="3522307" y="190385"/>
                </a:moveTo>
                <a:lnTo>
                  <a:pt x="3518649" y="162852"/>
                </a:lnTo>
                <a:lnTo>
                  <a:pt x="3507422" y="140500"/>
                </a:lnTo>
                <a:lnTo>
                  <a:pt x="3501682" y="135991"/>
                </a:lnTo>
                <a:lnTo>
                  <a:pt x="3501529" y="135877"/>
                </a:lnTo>
                <a:lnTo>
                  <a:pt x="3501529" y="190385"/>
                </a:lnTo>
                <a:lnTo>
                  <a:pt x="3499091" y="212382"/>
                </a:lnTo>
                <a:lnTo>
                  <a:pt x="3491636" y="229590"/>
                </a:lnTo>
                <a:lnTo>
                  <a:pt x="3478936" y="240779"/>
                </a:lnTo>
                <a:lnTo>
                  <a:pt x="3460762" y="244779"/>
                </a:lnTo>
                <a:lnTo>
                  <a:pt x="3442576" y="240893"/>
                </a:lnTo>
                <a:lnTo>
                  <a:pt x="3429876" y="229882"/>
                </a:lnTo>
                <a:lnTo>
                  <a:pt x="3422421" y="212725"/>
                </a:lnTo>
                <a:lnTo>
                  <a:pt x="3419983" y="190385"/>
                </a:lnTo>
                <a:lnTo>
                  <a:pt x="3422421" y="168389"/>
                </a:lnTo>
                <a:lnTo>
                  <a:pt x="3429876" y="151193"/>
                </a:lnTo>
                <a:lnTo>
                  <a:pt x="3442576" y="139992"/>
                </a:lnTo>
                <a:lnTo>
                  <a:pt x="3460762" y="135991"/>
                </a:lnTo>
                <a:lnTo>
                  <a:pt x="3478936" y="139992"/>
                </a:lnTo>
                <a:lnTo>
                  <a:pt x="3491636" y="151193"/>
                </a:lnTo>
                <a:lnTo>
                  <a:pt x="3499091" y="168389"/>
                </a:lnTo>
                <a:lnTo>
                  <a:pt x="3501529" y="190385"/>
                </a:lnTo>
                <a:lnTo>
                  <a:pt x="3501529" y="135877"/>
                </a:lnTo>
                <a:lnTo>
                  <a:pt x="3488245" y="125488"/>
                </a:lnTo>
                <a:lnTo>
                  <a:pt x="3460762" y="120002"/>
                </a:lnTo>
                <a:lnTo>
                  <a:pt x="3433267" y="125704"/>
                </a:lnTo>
                <a:lnTo>
                  <a:pt x="3414090" y="141097"/>
                </a:lnTo>
                <a:lnTo>
                  <a:pt x="3402863" y="163525"/>
                </a:lnTo>
                <a:lnTo>
                  <a:pt x="3399205" y="190385"/>
                </a:lnTo>
                <a:lnTo>
                  <a:pt x="3402863" y="218389"/>
                </a:lnTo>
                <a:lnTo>
                  <a:pt x="3414090" y="240982"/>
                </a:lnTo>
                <a:lnTo>
                  <a:pt x="3433267" y="256082"/>
                </a:lnTo>
                <a:lnTo>
                  <a:pt x="3460762" y="261581"/>
                </a:lnTo>
                <a:lnTo>
                  <a:pt x="3488245" y="255739"/>
                </a:lnTo>
                <a:lnTo>
                  <a:pt x="3501669" y="244779"/>
                </a:lnTo>
                <a:lnTo>
                  <a:pt x="3507422" y="240080"/>
                </a:lnTo>
                <a:lnTo>
                  <a:pt x="3518649" y="217373"/>
                </a:lnTo>
                <a:lnTo>
                  <a:pt x="3522307" y="190385"/>
                </a:lnTo>
                <a:close/>
              </a:path>
              <a:path w="4005579" h="685165">
                <a:moveTo>
                  <a:pt x="3554285" y="454355"/>
                </a:moveTo>
                <a:lnTo>
                  <a:pt x="3530701" y="394563"/>
                </a:lnTo>
                <a:lnTo>
                  <a:pt x="3484740" y="374929"/>
                </a:lnTo>
                <a:lnTo>
                  <a:pt x="3484740" y="454355"/>
                </a:lnTo>
                <a:lnTo>
                  <a:pt x="3483064" y="466496"/>
                </a:lnTo>
                <a:lnTo>
                  <a:pt x="3477945" y="475259"/>
                </a:lnTo>
                <a:lnTo>
                  <a:pt x="3469221" y="480568"/>
                </a:lnTo>
                <a:lnTo>
                  <a:pt x="3456762" y="482358"/>
                </a:lnTo>
                <a:lnTo>
                  <a:pt x="3437572" y="482358"/>
                </a:lnTo>
                <a:lnTo>
                  <a:pt x="3437572" y="426364"/>
                </a:lnTo>
                <a:lnTo>
                  <a:pt x="3456762" y="426364"/>
                </a:lnTo>
                <a:lnTo>
                  <a:pt x="3469563" y="428256"/>
                </a:lnTo>
                <a:lnTo>
                  <a:pt x="3478250" y="433755"/>
                </a:lnTo>
                <a:lnTo>
                  <a:pt x="3483178" y="442556"/>
                </a:lnTo>
                <a:lnTo>
                  <a:pt x="3484740" y="454355"/>
                </a:lnTo>
                <a:lnTo>
                  <a:pt x="3484740" y="374929"/>
                </a:lnTo>
                <a:lnTo>
                  <a:pt x="3466350" y="371970"/>
                </a:lnTo>
                <a:lnTo>
                  <a:pt x="3368827" y="371970"/>
                </a:lnTo>
                <a:lnTo>
                  <a:pt x="3368827" y="605548"/>
                </a:lnTo>
                <a:lnTo>
                  <a:pt x="3437572" y="605548"/>
                </a:lnTo>
                <a:lnTo>
                  <a:pt x="3437572" y="532752"/>
                </a:lnTo>
                <a:lnTo>
                  <a:pt x="3463150" y="532752"/>
                </a:lnTo>
                <a:lnTo>
                  <a:pt x="3501682" y="527024"/>
                </a:lnTo>
                <a:lnTo>
                  <a:pt x="3530308" y="510959"/>
                </a:lnTo>
                <a:lnTo>
                  <a:pt x="3548138" y="486181"/>
                </a:lnTo>
                <a:lnTo>
                  <a:pt x="3548888" y="482358"/>
                </a:lnTo>
                <a:lnTo>
                  <a:pt x="3554285" y="454355"/>
                </a:lnTo>
                <a:close/>
              </a:path>
              <a:path w="4005579" h="685165">
                <a:moveTo>
                  <a:pt x="3663010" y="121602"/>
                </a:moveTo>
                <a:lnTo>
                  <a:pt x="3644620" y="121602"/>
                </a:lnTo>
                <a:lnTo>
                  <a:pt x="3644620" y="226390"/>
                </a:lnTo>
                <a:lnTo>
                  <a:pt x="3645420" y="231978"/>
                </a:lnTo>
                <a:lnTo>
                  <a:pt x="3644620" y="231978"/>
                </a:lnTo>
                <a:lnTo>
                  <a:pt x="3641433" y="225590"/>
                </a:lnTo>
                <a:lnTo>
                  <a:pt x="3636632" y="216789"/>
                </a:lnTo>
                <a:lnTo>
                  <a:pt x="3594862" y="149593"/>
                </a:lnTo>
                <a:lnTo>
                  <a:pt x="3577475" y="121602"/>
                </a:lnTo>
                <a:lnTo>
                  <a:pt x="3556685" y="121602"/>
                </a:lnTo>
                <a:lnTo>
                  <a:pt x="3556685" y="259981"/>
                </a:lnTo>
                <a:lnTo>
                  <a:pt x="3574275" y="259981"/>
                </a:lnTo>
                <a:lnTo>
                  <a:pt x="3574275" y="149593"/>
                </a:lnTo>
                <a:lnTo>
                  <a:pt x="3581476" y="163995"/>
                </a:lnTo>
                <a:lnTo>
                  <a:pt x="3586264" y="170395"/>
                </a:lnTo>
                <a:lnTo>
                  <a:pt x="3641433" y="259981"/>
                </a:lnTo>
                <a:lnTo>
                  <a:pt x="3663010" y="259981"/>
                </a:lnTo>
                <a:lnTo>
                  <a:pt x="3663010" y="231978"/>
                </a:lnTo>
                <a:lnTo>
                  <a:pt x="3663010" y="121602"/>
                </a:lnTo>
                <a:close/>
              </a:path>
              <a:path w="4005579" h="685165">
                <a:moveTo>
                  <a:pt x="3798112" y="371970"/>
                </a:moveTo>
                <a:lnTo>
                  <a:pt x="3733368" y="371970"/>
                </a:lnTo>
                <a:lnTo>
                  <a:pt x="3733368" y="514350"/>
                </a:lnTo>
                <a:lnTo>
                  <a:pt x="3731336" y="529678"/>
                </a:lnTo>
                <a:lnTo>
                  <a:pt x="3724973" y="541553"/>
                </a:lnTo>
                <a:lnTo>
                  <a:pt x="3713797" y="549224"/>
                </a:lnTo>
                <a:lnTo>
                  <a:pt x="3697389" y="551954"/>
                </a:lnTo>
                <a:lnTo>
                  <a:pt x="3681438" y="549224"/>
                </a:lnTo>
                <a:lnTo>
                  <a:pt x="3670503" y="541553"/>
                </a:lnTo>
                <a:lnTo>
                  <a:pt x="3664229" y="529678"/>
                </a:lnTo>
                <a:lnTo>
                  <a:pt x="3662210" y="514350"/>
                </a:lnTo>
                <a:lnTo>
                  <a:pt x="3662210" y="371970"/>
                </a:lnTo>
                <a:lnTo>
                  <a:pt x="3592665" y="371970"/>
                </a:lnTo>
                <a:lnTo>
                  <a:pt x="3592665" y="514350"/>
                </a:lnTo>
                <a:lnTo>
                  <a:pt x="3600031" y="557784"/>
                </a:lnTo>
                <a:lnTo>
                  <a:pt x="3621049" y="587044"/>
                </a:lnTo>
                <a:lnTo>
                  <a:pt x="3654044" y="603554"/>
                </a:lnTo>
                <a:lnTo>
                  <a:pt x="3697389" y="608749"/>
                </a:lnTo>
                <a:lnTo>
                  <a:pt x="3740442" y="603554"/>
                </a:lnTo>
                <a:lnTo>
                  <a:pt x="3772039" y="587044"/>
                </a:lnTo>
                <a:lnTo>
                  <a:pt x="3791483" y="557784"/>
                </a:lnTo>
                <a:lnTo>
                  <a:pt x="3792372" y="551954"/>
                </a:lnTo>
                <a:lnTo>
                  <a:pt x="3798112" y="514350"/>
                </a:lnTo>
                <a:lnTo>
                  <a:pt x="3798112" y="371970"/>
                </a:lnTo>
                <a:close/>
              </a:path>
              <a:path w="4005579" h="685165">
                <a:moveTo>
                  <a:pt x="3812514" y="259981"/>
                </a:moveTo>
                <a:lnTo>
                  <a:pt x="3800386" y="225590"/>
                </a:lnTo>
                <a:lnTo>
                  <a:pt x="3794468" y="208788"/>
                </a:lnTo>
                <a:lnTo>
                  <a:pt x="3774135" y="151079"/>
                </a:lnTo>
                <a:lnTo>
                  <a:pt x="3774135" y="208788"/>
                </a:lnTo>
                <a:lnTo>
                  <a:pt x="3726167" y="208788"/>
                </a:lnTo>
                <a:lnTo>
                  <a:pt x="3740556" y="167195"/>
                </a:lnTo>
                <a:lnTo>
                  <a:pt x="3743515" y="159194"/>
                </a:lnTo>
                <a:lnTo>
                  <a:pt x="3746258" y="151193"/>
                </a:lnTo>
                <a:lnTo>
                  <a:pt x="3748544" y="143789"/>
                </a:lnTo>
                <a:lnTo>
                  <a:pt x="3750157" y="137591"/>
                </a:lnTo>
                <a:lnTo>
                  <a:pt x="3750957" y="137591"/>
                </a:lnTo>
                <a:lnTo>
                  <a:pt x="3774135" y="208788"/>
                </a:lnTo>
                <a:lnTo>
                  <a:pt x="3774135" y="151079"/>
                </a:lnTo>
                <a:lnTo>
                  <a:pt x="3769385" y="137591"/>
                </a:lnTo>
                <a:lnTo>
                  <a:pt x="3763746" y="121602"/>
                </a:lnTo>
                <a:lnTo>
                  <a:pt x="3739756" y="121602"/>
                </a:lnTo>
                <a:lnTo>
                  <a:pt x="3688600" y="259981"/>
                </a:lnTo>
                <a:lnTo>
                  <a:pt x="3708577" y="259981"/>
                </a:lnTo>
                <a:lnTo>
                  <a:pt x="3720579" y="225590"/>
                </a:lnTo>
                <a:lnTo>
                  <a:pt x="3778935" y="225590"/>
                </a:lnTo>
                <a:lnTo>
                  <a:pt x="3790924" y="259981"/>
                </a:lnTo>
                <a:lnTo>
                  <a:pt x="3812514" y="259981"/>
                </a:lnTo>
                <a:close/>
              </a:path>
              <a:path w="4005579" h="685165">
                <a:moveTo>
                  <a:pt x="4005059" y="552754"/>
                </a:moveTo>
                <a:lnTo>
                  <a:pt x="4004970" y="508749"/>
                </a:lnTo>
                <a:lnTo>
                  <a:pt x="3971734" y="470014"/>
                </a:lnTo>
                <a:lnTo>
                  <a:pt x="3933774" y="456247"/>
                </a:lnTo>
                <a:lnTo>
                  <a:pt x="3921429" y="451459"/>
                </a:lnTo>
                <a:lnTo>
                  <a:pt x="3913594" y="445922"/>
                </a:lnTo>
                <a:lnTo>
                  <a:pt x="3910838" y="438365"/>
                </a:lnTo>
                <a:lnTo>
                  <a:pt x="3912260" y="432523"/>
                </a:lnTo>
                <a:lnTo>
                  <a:pt x="3916832" y="428256"/>
                </a:lnTo>
                <a:lnTo>
                  <a:pt x="3924998" y="425653"/>
                </a:lnTo>
                <a:lnTo>
                  <a:pt x="3937216" y="424764"/>
                </a:lnTo>
                <a:lnTo>
                  <a:pt x="3953395" y="425970"/>
                </a:lnTo>
                <a:lnTo>
                  <a:pt x="3968902" y="429056"/>
                </a:lnTo>
                <a:lnTo>
                  <a:pt x="3982745" y="433197"/>
                </a:lnTo>
                <a:lnTo>
                  <a:pt x="3993985" y="437565"/>
                </a:lnTo>
                <a:lnTo>
                  <a:pt x="3993985" y="424764"/>
                </a:lnTo>
                <a:lnTo>
                  <a:pt x="3993985" y="379171"/>
                </a:lnTo>
                <a:lnTo>
                  <a:pt x="3981539" y="375183"/>
                </a:lnTo>
                <a:lnTo>
                  <a:pt x="3966997" y="371868"/>
                </a:lnTo>
                <a:lnTo>
                  <a:pt x="3950360" y="369608"/>
                </a:lnTo>
                <a:lnTo>
                  <a:pt x="3931628" y="368769"/>
                </a:lnTo>
                <a:lnTo>
                  <a:pt x="3896169" y="373062"/>
                </a:lnTo>
                <a:lnTo>
                  <a:pt x="3868064" y="386270"/>
                </a:lnTo>
                <a:lnTo>
                  <a:pt x="3849560" y="408927"/>
                </a:lnTo>
                <a:lnTo>
                  <a:pt x="3842893" y="441566"/>
                </a:lnTo>
                <a:lnTo>
                  <a:pt x="3846499" y="466902"/>
                </a:lnTo>
                <a:lnTo>
                  <a:pt x="3870210" y="499605"/>
                </a:lnTo>
                <a:lnTo>
                  <a:pt x="3910368" y="517982"/>
                </a:lnTo>
                <a:lnTo>
                  <a:pt x="3926230" y="523748"/>
                </a:lnTo>
                <a:lnTo>
                  <a:pt x="3935196" y="529221"/>
                </a:lnTo>
                <a:lnTo>
                  <a:pt x="3938016" y="537552"/>
                </a:lnTo>
                <a:lnTo>
                  <a:pt x="3936403" y="543306"/>
                </a:lnTo>
                <a:lnTo>
                  <a:pt x="3931120" y="548144"/>
                </a:lnTo>
                <a:lnTo>
                  <a:pt x="3921493" y="551497"/>
                </a:lnTo>
                <a:lnTo>
                  <a:pt x="3906837" y="552754"/>
                </a:lnTo>
                <a:lnTo>
                  <a:pt x="3889438" y="551230"/>
                </a:lnTo>
                <a:lnTo>
                  <a:pt x="3873169" y="547255"/>
                </a:lnTo>
                <a:lnTo>
                  <a:pt x="3857942" y="541616"/>
                </a:lnTo>
                <a:lnTo>
                  <a:pt x="3843693" y="535152"/>
                </a:lnTo>
                <a:lnTo>
                  <a:pt x="3843693" y="594347"/>
                </a:lnTo>
                <a:lnTo>
                  <a:pt x="3859492" y="600303"/>
                </a:lnTo>
                <a:lnTo>
                  <a:pt x="3877157" y="604837"/>
                </a:lnTo>
                <a:lnTo>
                  <a:pt x="3897084" y="607733"/>
                </a:lnTo>
                <a:lnTo>
                  <a:pt x="3919639" y="608749"/>
                </a:lnTo>
                <a:lnTo>
                  <a:pt x="3954869" y="604202"/>
                </a:lnTo>
                <a:lnTo>
                  <a:pt x="3983291" y="590448"/>
                </a:lnTo>
                <a:lnTo>
                  <a:pt x="4002265" y="567232"/>
                </a:lnTo>
                <a:lnTo>
                  <a:pt x="4005059" y="553897"/>
                </a:lnTo>
                <a:lnTo>
                  <a:pt x="4005059" y="55275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728551" y="508963"/>
            <a:ext cx="427355" cy="466725"/>
          </a:xfrm>
          <a:custGeom>
            <a:avLst/>
            <a:gdLst/>
            <a:ahLst/>
            <a:cxnLst/>
            <a:rect l="l" t="t" r="r" b="b"/>
            <a:pathLst>
              <a:path w="427355" h="466725">
                <a:moveTo>
                  <a:pt x="109855" y="465549"/>
                </a:moveTo>
                <a:lnTo>
                  <a:pt x="0" y="465549"/>
                </a:lnTo>
                <a:lnTo>
                  <a:pt x="22534" y="457675"/>
                </a:lnTo>
                <a:lnTo>
                  <a:pt x="39372" y="440352"/>
                </a:lnTo>
                <a:lnTo>
                  <a:pt x="49914" y="423029"/>
                </a:lnTo>
                <a:lnTo>
                  <a:pt x="53562" y="415155"/>
                </a:lnTo>
                <a:lnTo>
                  <a:pt x="213449" y="0"/>
                </a:lnTo>
                <a:lnTo>
                  <a:pt x="348383" y="350362"/>
                </a:lnTo>
                <a:lnTo>
                  <a:pt x="139901" y="350362"/>
                </a:lnTo>
                <a:lnTo>
                  <a:pt x="103926" y="442352"/>
                </a:lnTo>
                <a:lnTo>
                  <a:pt x="101528" y="451151"/>
                </a:lnTo>
                <a:lnTo>
                  <a:pt x="104726" y="456750"/>
                </a:lnTo>
                <a:lnTo>
                  <a:pt x="109855" y="465549"/>
                </a:lnTo>
                <a:close/>
              </a:path>
              <a:path w="427355" h="466725">
                <a:moveTo>
                  <a:pt x="426899" y="465549"/>
                </a:moveTo>
                <a:lnTo>
                  <a:pt x="317043" y="465549"/>
                </a:lnTo>
                <a:lnTo>
                  <a:pt x="322173" y="456750"/>
                </a:lnTo>
                <a:lnTo>
                  <a:pt x="325370" y="451151"/>
                </a:lnTo>
                <a:lnTo>
                  <a:pt x="322173" y="442352"/>
                </a:lnTo>
                <a:lnTo>
                  <a:pt x="286198" y="350362"/>
                </a:lnTo>
                <a:lnTo>
                  <a:pt x="348383" y="350362"/>
                </a:lnTo>
                <a:lnTo>
                  <a:pt x="373337" y="415155"/>
                </a:lnTo>
                <a:lnTo>
                  <a:pt x="385416" y="444289"/>
                </a:lnTo>
                <a:lnTo>
                  <a:pt x="395021" y="459250"/>
                </a:lnTo>
                <a:lnTo>
                  <a:pt x="407175" y="464762"/>
                </a:lnTo>
                <a:lnTo>
                  <a:pt x="426899" y="465549"/>
                </a:lnTo>
                <a:close/>
              </a:path>
              <a:path w="427355" h="466725">
                <a:moveTo>
                  <a:pt x="110322" y="466349"/>
                </a:moveTo>
                <a:lnTo>
                  <a:pt x="109855" y="465549"/>
                </a:lnTo>
                <a:lnTo>
                  <a:pt x="116717" y="465549"/>
                </a:lnTo>
                <a:lnTo>
                  <a:pt x="110322" y="466349"/>
                </a:lnTo>
                <a:close/>
              </a:path>
              <a:path w="427355" h="466725">
                <a:moveTo>
                  <a:pt x="316577" y="466349"/>
                </a:moveTo>
                <a:lnTo>
                  <a:pt x="310181" y="465549"/>
                </a:lnTo>
                <a:lnTo>
                  <a:pt x="317043" y="465549"/>
                </a:lnTo>
                <a:lnTo>
                  <a:pt x="316577" y="466349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95845" y="452969"/>
            <a:ext cx="692785" cy="634365"/>
          </a:xfrm>
          <a:custGeom>
            <a:avLst/>
            <a:gdLst/>
            <a:ahLst/>
            <a:cxnLst/>
            <a:rect l="l" t="t" r="r" b="b"/>
            <a:pathLst>
              <a:path w="692785" h="634365">
                <a:moveTo>
                  <a:pt x="692312" y="634331"/>
                </a:moveTo>
                <a:lnTo>
                  <a:pt x="384529" y="634331"/>
                </a:lnTo>
                <a:lnTo>
                  <a:pt x="384529" y="520743"/>
                </a:lnTo>
                <a:lnTo>
                  <a:pt x="438890" y="520743"/>
                </a:lnTo>
                <a:lnTo>
                  <a:pt x="438890" y="579137"/>
                </a:lnTo>
                <a:lnTo>
                  <a:pt x="633953" y="579137"/>
                </a:lnTo>
                <a:lnTo>
                  <a:pt x="633953" y="519143"/>
                </a:lnTo>
                <a:lnTo>
                  <a:pt x="587586" y="519143"/>
                </a:lnTo>
                <a:lnTo>
                  <a:pt x="430097" y="113587"/>
                </a:lnTo>
                <a:lnTo>
                  <a:pt x="490054" y="113587"/>
                </a:lnTo>
                <a:lnTo>
                  <a:pt x="490054" y="55993"/>
                </a:lnTo>
                <a:lnTo>
                  <a:pt x="346156" y="55993"/>
                </a:lnTo>
                <a:lnTo>
                  <a:pt x="202257" y="55993"/>
                </a:lnTo>
                <a:lnTo>
                  <a:pt x="202257" y="113587"/>
                </a:lnTo>
                <a:lnTo>
                  <a:pt x="262215" y="113587"/>
                </a:lnTo>
                <a:lnTo>
                  <a:pt x="104726" y="519143"/>
                </a:lnTo>
                <a:lnTo>
                  <a:pt x="58358" y="519143"/>
                </a:lnTo>
                <a:lnTo>
                  <a:pt x="58358" y="579137"/>
                </a:lnTo>
                <a:lnTo>
                  <a:pt x="253421" y="579137"/>
                </a:lnTo>
                <a:lnTo>
                  <a:pt x="253421" y="520743"/>
                </a:lnTo>
                <a:lnTo>
                  <a:pt x="307783" y="520743"/>
                </a:lnTo>
                <a:lnTo>
                  <a:pt x="307783" y="634331"/>
                </a:lnTo>
                <a:lnTo>
                  <a:pt x="0" y="634331"/>
                </a:lnTo>
                <a:lnTo>
                  <a:pt x="0" y="464749"/>
                </a:lnTo>
                <a:lnTo>
                  <a:pt x="68751" y="464749"/>
                </a:lnTo>
                <a:lnTo>
                  <a:pt x="179873" y="169581"/>
                </a:lnTo>
                <a:lnTo>
                  <a:pt x="145497" y="169581"/>
                </a:lnTo>
                <a:lnTo>
                  <a:pt x="145497" y="0"/>
                </a:lnTo>
                <a:lnTo>
                  <a:pt x="546814" y="0"/>
                </a:lnTo>
                <a:lnTo>
                  <a:pt x="546814" y="169581"/>
                </a:lnTo>
                <a:lnTo>
                  <a:pt x="512439" y="169581"/>
                </a:lnTo>
                <a:lnTo>
                  <a:pt x="622761" y="464749"/>
                </a:lnTo>
                <a:lnTo>
                  <a:pt x="692312" y="464749"/>
                </a:lnTo>
                <a:lnTo>
                  <a:pt x="692312" y="634331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2886037" y="428980"/>
            <a:ext cx="608965" cy="714375"/>
          </a:xfrm>
          <a:custGeom>
            <a:avLst/>
            <a:gdLst/>
            <a:ahLst/>
            <a:cxnLst/>
            <a:rect l="l" t="t" r="r" b="b"/>
            <a:pathLst>
              <a:path w="608964" h="714375">
                <a:moveTo>
                  <a:pt x="111912" y="386359"/>
                </a:moveTo>
                <a:lnTo>
                  <a:pt x="56756" y="240766"/>
                </a:lnTo>
                <a:lnTo>
                  <a:pt x="0" y="386359"/>
                </a:lnTo>
                <a:lnTo>
                  <a:pt x="55956" y="386359"/>
                </a:lnTo>
                <a:lnTo>
                  <a:pt x="111912" y="386359"/>
                </a:lnTo>
                <a:close/>
              </a:path>
              <a:path w="608964" h="714375">
                <a:moveTo>
                  <a:pt x="482854" y="651929"/>
                </a:moveTo>
                <a:lnTo>
                  <a:pt x="473265" y="637527"/>
                </a:lnTo>
                <a:lnTo>
                  <a:pt x="475665" y="637527"/>
                </a:lnTo>
                <a:lnTo>
                  <a:pt x="478066" y="635927"/>
                </a:lnTo>
                <a:lnTo>
                  <a:pt x="478866" y="635127"/>
                </a:lnTo>
                <a:lnTo>
                  <a:pt x="481253" y="633526"/>
                </a:lnTo>
                <a:lnTo>
                  <a:pt x="482053" y="631126"/>
                </a:lnTo>
                <a:lnTo>
                  <a:pt x="482053" y="624725"/>
                </a:lnTo>
                <a:lnTo>
                  <a:pt x="481253" y="623125"/>
                </a:lnTo>
                <a:lnTo>
                  <a:pt x="478866" y="621525"/>
                </a:lnTo>
                <a:lnTo>
                  <a:pt x="477266" y="619925"/>
                </a:lnTo>
                <a:lnTo>
                  <a:pt x="477266" y="626325"/>
                </a:lnTo>
                <a:lnTo>
                  <a:pt x="477266" y="629526"/>
                </a:lnTo>
                <a:lnTo>
                  <a:pt x="476465" y="631126"/>
                </a:lnTo>
                <a:lnTo>
                  <a:pt x="474865" y="631926"/>
                </a:lnTo>
                <a:lnTo>
                  <a:pt x="474065" y="632726"/>
                </a:lnTo>
                <a:lnTo>
                  <a:pt x="472465" y="633526"/>
                </a:lnTo>
                <a:lnTo>
                  <a:pt x="462876" y="633526"/>
                </a:lnTo>
                <a:lnTo>
                  <a:pt x="462876" y="623125"/>
                </a:lnTo>
                <a:lnTo>
                  <a:pt x="474065" y="623125"/>
                </a:lnTo>
                <a:lnTo>
                  <a:pt x="474865" y="623925"/>
                </a:lnTo>
                <a:lnTo>
                  <a:pt x="476465" y="624725"/>
                </a:lnTo>
                <a:lnTo>
                  <a:pt x="477266" y="626325"/>
                </a:lnTo>
                <a:lnTo>
                  <a:pt x="477266" y="619925"/>
                </a:lnTo>
                <a:lnTo>
                  <a:pt x="474065" y="619137"/>
                </a:lnTo>
                <a:lnTo>
                  <a:pt x="458076" y="619137"/>
                </a:lnTo>
                <a:lnTo>
                  <a:pt x="458076" y="651929"/>
                </a:lnTo>
                <a:lnTo>
                  <a:pt x="462876" y="651929"/>
                </a:lnTo>
                <a:lnTo>
                  <a:pt x="462876" y="637527"/>
                </a:lnTo>
                <a:lnTo>
                  <a:pt x="468464" y="637527"/>
                </a:lnTo>
                <a:lnTo>
                  <a:pt x="476465" y="651929"/>
                </a:lnTo>
                <a:lnTo>
                  <a:pt x="482854" y="651929"/>
                </a:lnTo>
                <a:close/>
              </a:path>
              <a:path w="608964" h="714375">
                <a:moveTo>
                  <a:pt x="499643" y="627126"/>
                </a:moveTo>
                <a:lnTo>
                  <a:pt x="496443" y="620725"/>
                </a:lnTo>
                <a:lnTo>
                  <a:pt x="493255" y="617537"/>
                </a:lnTo>
                <a:lnTo>
                  <a:pt x="493255" y="628726"/>
                </a:lnTo>
                <a:lnTo>
                  <a:pt x="493255" y="642327"/>
                </a:lnTo>
                <a:lnTo>
                  <a:pt x="491655" y="647928"/>
                </a:lnTo>
                <a:lnTo>
                  <a:pt x="486854" y="651929"/>
                </a:lnTo>
                <a:lnTo>
                  <a:pt x="482053" y="656729"/>
                </a:lnTo>
                <a:lnTo>
                  <a:pt x="476465" y="659130"/>
                </a:lnTo>
                <a:lnTo>
                  <a:pt x="463664" y="659130"/>
                </a:lnTo>
                <a:lnTo>
                  <a:pt x="458076" y="656729"/>
                </a:lnTo>
                <a:lnTo>
                  <a:pt x="454075" y="651929"/>
                </a:lnTo>
                <a:lnTo>
                  <a:pt x="449275" y="647928"/>
                </a:lnTo>
                <a:lnTo>
                  <a:pt x="446887" y="642327"/>
                </a:lnTo>
                <a:lnTo>
                  <a:pt x="446887" y="628726"/>
                </a:lnTo>
                <a:lnTo>
                  <a:pt x="449275" y="623125"/>
                </a:lnTo>
                <a:lnTo>
                  <a:pt x="458076" y="614337"/>
                </a:lnTo>
                <a:lnTo>
                  <a:pt x="463664" y="611936"/>
                </a:lnTo>
                <a:lnTo>
                  <a:pt x="476465" y="611936"/>
                </a:lnTo>
                <a:lnTo>
                  <a:pt x="482053" y="614337"/>
                </a:lnTo>
                <a:lnTo>
                  <a:pt x="486854" y="618337"/>
                </a:lnTo>
                <a:lnTo>
                  <a:pt x="491655" y="623125"/>
                </a:lnTo>
                <a:lnTo>
                  <a:pt x="493255" y="628726"/>
                </a:lnTo>
                <a:lnTo>
                  <a:pt x="493255" y="617537"/>
                </a:lnTo>
                <a:lnTo>
                  <a:pt x="487654" y="611936"/>
                </a:lnTo>
                <a:lnTo>
                  <a:pt x="485254" y="609536"/>
                </a:lnTo>
                <a:lnTo>
                  <a:pt x="478066" y="607136"/>
                </a:lnTo>
                <a:lnTo>
                  <a:pt x="462076" y="607136"/>
                </a:lnTo>
                <a:lnTo>
                  <a:pt x="455676" y="609536"/>
                </a:lnTo>
                <a:lnTo>
                  <a:pt x="449275" y="615137"/>
                </a:lnTo>
                <a:lnTo>
                  <a:pt x="443687" y="620725"/>
                </a:lnTo>
                <a:lnTo>
                  <a:pt x="441286" y="627126"/>
                </a:lnTo>
                <a:lnTo>
                  <a:pt x="441286" y="643128"/>
                </a:lnTo>
                <a:lnTo>
                  <a:pt x="443687" y="650328"/>
                </a:lnTo>
                <a:lnTo>
                  <a:pt x="449275" y="655929"/>
                </a:lnTo>
                <a:lnTo>
                  <a:pt x="455676" y="660730"/>
                </a:lnTo>
                <a:lnTo>
                  <a:pt x="462076" y="663930"/>
                </a:lnTo>
                <a:lnTo>
                  <a:pt x="478066" y="663930"/>
                </a:lnTo>
                <a:lnTo>
                  <a:pt x="485254" y="660730"/>
                </a:lnTo>
                <a:lnTo>
                  <a:pt x="487121" y="659130"/>
                </a:lnTo>
                <a:lnTo>
                  <a:pt x="490855" y="655929"/>
                </a:lnTo>
                <a:lnTo>
                  <a:pt x="496443" y="650328"/>
                </a:lnTo>
                <a:lnTo>
                  <a:pt x="499643" y="643128"/>
                </a:lnTo>
                <a:lnTo>
                  <a:pt x="499643" y="627126"/>
                </a:lnTo>
                <a:close/>
              </a:path>
              <a:path w="608964" h="714375">
                <a:moveTo>
                  <a:pt x="608368" y="0"/>
                </a:moveTo>
                <a:lnTo>
                  <a:pt x="595579" y="0"/>
                </a:lnTo>
                <a:lnTo>
                  <a:pt x="595579" y="714324"/>
                </a:lnTo>
                <a:lnTo>
                  <a:pt x="608368" y="714324"/>
                </a:lnTo>
                <a:lnTo>
                  <a:pt x="60836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B22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24711"/>
            <a:ext cx="9144000" cy="86995"/>
          </a:xfrm>
          <a:custGeom>
            <a:avLst/>
            <a:gdLst/>
            <a:ahLst/>
            <a:cxnLst/>
            <a:rect l="l" t="t" r="r" b="b"/>
            <a:pathLst>
              <a:path w="9144000" h="86994">
                <a:moveTo>
                  <a:pt x="0" y="86867"/>
                </a:moveTo>
                <a:lnTo>
                  <a:pt x="9144000" y="86867"/>
                </a:lnTo>
                <a:lnTo>
                  <a:pt x="9144000" y="0"/>
                </a:lnTo>
                <a:lnTo>
                  <a:pt x="0" y="0"/>
                </a:lnTo>
                <a:lnTo>
                  <a:pt x="0" y="86867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9144000" cy="1125220"/>
          </a:xfrm>
          <a:custGeom>
            <a:avLst/>
            <a:gdLst/>
            <a:ahLst/>
            <a:cxnLst/>
            <a:rect l="l" t="t" r="r" b="b"/>
            <a:pathLst>
              <a:path w="9144000" h="1125220">
                <a:moveTo>
                  <a:pt x="9144000" y="0"/>
                </a:moveTo>
                <a:lnTo>
                  <a:pt x="0" y="0"/>
                </a:lnTo>
                <a:lnTo>
                  <a:pt x="0" y="1124712"/>
                </a:lnTo>
                <a:lnTo>
                  <a:pt x="9144000" y="1124712"/>
                </a:lnTo>
                <a:lnTo>
                  <a:pt x="9144000" y="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8182" y="171285"/>
            <a:ext cx="8067634" cy="882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B224A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034680" y="1108712"/>
            <a:ext cx="4581525" cy="2196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F1F1F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5/16/2025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10823" y="5495118"/>
            <a:ext cx="189865" cy="1263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00" b="0" i="0">
                <a:solidFill>
                  <a:srgbClr val="7E7E7E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6663" y="3397662"/>
            <a:ext cx="4110354" cy="1414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5445"/>
              </a:lnSpc>
              <a:spcBef>
                <a:spcPts val="135"/>
              </a:spcBef>
            </a:pPr>
            <a:r>
              <a:rPr sz="4750" dirty="0">
                <a:solidFill>
                  <a:srgbClr val="FFFFFF"/>
                </a:solidFill>
              </a:rPr>
              <a:t>BUS340:</a:t>
            </a:r>
            <a:r>
              <a:rPr sz="4750" spc="-25" dirty="0">
                <a:solidFill>
                  <a:srgbClr val="FFFFFF"/>
                </a:solidFill>
              </a:rPr>
              <a:t> </a:t>
            </a:r>
            <a:r>
              <a:rPr sz="4750" dirty="0">
                <a:solidFill>
                  <a:srgbClr val="FFFFFF"/>
                </a:solidFill>
              </a:rPr>
              <a:t>Week</a:t>
            </a:r>
            <a:r>
              <a:rPr sz="4750" spc="-50" dirty="0">
                <a:solidFill>
                  <a:srgbClr val="FFFFFF"/>
                </a:solidFill>
              </a:rPr>
              <a:t> 3</a:t>
            </a:r>
            <a:endParaRPr sz="4750"/>
          </a:p>
          <a:p>
            <a:pPr marL="154305">
              <a:lnSpc>
                <a:spcPts val="5445"/>
              </a:lnSpc>
            </a:pPr>
            <a:r>
              <a:rPr sz="4750" dirty="0">
                <a:solidFill>
                  <a:srgbClr val="FFFFFF"/>
                </a:solidFill>
              </a:rPr>
              <a:t>Weekly</a:t>
            </a:r>
            <a:r>
              <a:rPr sz="4750" spc="-160" dirty="0">
                <a:solidFill>
                  <a:srgbClr val="FFFFFF"/>
                </a:solidFill>
              </a:rPr>
              <a:t> </a:t>
            </a:r>
            <a:r>
              <a:rPr sz="4750" spc="-10" dirty="0">
                <a:solidFill>
                  <a:srgbClr val="FFFFFF"/>
                </a:solidFill>
              </a:rPr>
              <a:t>Lecture</a:t>
            </a:r>
            <a:endParaRPr sz="47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57600" cy="5715000"/>
          </a:xfrm>
          <a:custGeom>
            <a:avLst/>
            <a:gdLst/>
            <a:ahLst/>
            <a:cxnLst/>
            <a:rect l="l" t="t" r="r" b="b"/>
            <a:pathLst>
              <a:path w="3657600" h="5715000">
                <a:moveTo>
                  <a:pt x="0" y="5715000"/>
                </a:moveTo>
                <a:lnTo>
                  <a:pt x="3657600" y="5715000"/>
                </a:lnTo>
                <a:lnTo>
                  <a:pt x="3657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8292" y="5340096"/>
              <a:ext cx="2235835" cy="45720"/>
            </a:xfrm>
            <a:custGeom>
              <a:avLst/>
              <a:gdLst/>
              <a:ahLst/>
              <a:cxnLst/>
              <a:rect l="l" t="t" r="r" b="b"/>
              <a:pathLst>
                <a:path w="2235834" h="45720">
                  <a:moveTo>
                    <a:pt x="223570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2235707" y="45719"/>
                  </a:lnTo>
                  <a:lnTo>
                    <a:pt x="2235707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65620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52"/>
                  </a:moveTo>
                  <a:lnTo>
                    <a:pt x="0" y="6152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52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7" y="5324684"/>
              <a:ext cx="481863" cy="858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3" y="4891793"/>
              <a:ext cx="350520" cy="320675"/>
            </a:xfrm>
            <a:custGeom>
              <a:avLst/>
              <a:gdLst/>
              <a:ahLst/>
              <a:cxnLst/>
              <a:rect l="l" t="t" r="r" b="b"/>
              <a:pathLst>
                <a:path w="350520" h="320675">
                  <a:moveTo>
                    <a:pt x="350421" y="320669"/>
                  </a:moveTo>
                  <a:lnTo>
                    <a:pt x="0" y="320669"/>
                  </a:lnTo>
                  <a:lnTo>
                    <a:pt x="0" y="216568"/>
                  </a:lnTo>
                  <a:lnTo>
                    <a:pt x="36207" y="216568"/>
                  </a:lnTo>
                  <a:lnTo>
                    <a:pt x="78863" y="103854"/>
                  </a:lnTo>
                  <a:lnTo>
                    <a:pt x="67951" y="103854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100"/>
                  </a:lnTo>
                  <a:lnTo>
                    <a:pt x="271557" y="103854"/>
                  </a:lnTo>
                  <a:lnTo>
                    <a:pt x="313965" y="216322"/>
                  </a:lnTo>
                  <a:lnTo>
                    <a:pt x="350421" y="216322"/>
                  </a:lnTo>
                  <a:lnTo>
                    <a:pt x="350421" y="320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9" y="4930431"/>
              <a:ext cx="200630" cy="217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5" y="4904104"/>
              <a:ext cx="371475" cy="295910"/>
            </a:xfrm>
            <a:custGeom>
              <a:avLst/>
              <a:gdLst/>
              <a:ahLst/>
              <a:cxnLst/>
              <a:rect l="l" t="t" r="r" b="b"/>
              <a:pathLst>
                <a:path w="371475" h="295910">
                  <a:moveTo>
                    <a:pt x="325120" y="216814"/>
                  </a:moveTo>
                  <a:lnTo>
                    <a:pt x="292633" y="216814"/>
                  </a:lnTo>
                  <a:lnTo>
                    <a:pt x="240563" y="78994"/>
                  </a:lnTo>
                  <a:lnTo>
                    <a:pt x="256921" y="78994"/>
                  </a:lnTo>
                  <a:lnTo>
                    <a:pt x="256921" y="0"/>
                  </a:lnTo>
                  <a:lnTo>
                    <a:pt x="68199" y="0"/>
                  </a:lnTo>
                  <a:lnTo>
                    <a:pt x="68199" y="78994"/>
                  </a:lnTo>
                  <a:lnTo>
                    <a:pt x="84569" y="78994"/>
                  </a:lnTo>
                  <a:lnTo>
                    <a:pt x="32486" y="216573"/>
                  </a:lnTo>
                  <a:lnTo>
                    <a:pt x="0" y="216814"/>
                  </a:lnTo>
                  <a:lnTo>
                    <a:pt x="0" y="295808"/>
                  </a:lnTo>
                  <a:lnTo>
                    <a:pt x="144589" y="295808"/>
                  </a:lnTo>
                  <a:lnTo>
                    <a:pt x="144589" y="242658"/>
                  </a:lnTo>
                  <a:lnTo>
                    <a:pt x="118795" y="242658"/>
                  </a:lnTo>
                  <a:lnTo>
                    <a:pt x="118795" y="269722"/>
                  </a:lnTo>
                  <a:lnTo>
                    <a:pt x="27279" y="269722"/>
                  </a:lnTo>
                  <a:lnTo>
                    <a:pt x="27279" y="241922"/>
                  </a:lnTo>
                  <a:lnTo>
                    <a:pt x="49110" y="241922"/>
                  </a:lnTo>
                  <a:lnTo>
                    <a:pt x="123012" y="52908"/>
                  </a:lnTo>
                  <a:lnTo>
                    <a:pt x="94983" y="52908"/>
                  </a:lnTo>
                  <a:lnTo>
                    <a:pt x="94983" y="26085"/>
                  </a:lnTo>
                  <a:lnTo>
                    <a:pt x="162687" y="26085"/>
                  </a:lnTo>
                  <a:lnTo>
                    <a:pt x="230149" y="26085"/>
                  </a:lnTo>
                  <a:lnTo>
                    <a:pt x="230149" y="52908"/>
                  </a:lnTo>
                  <a:lnTo>
                    <a:pt x="202120" y="52908"/>
                  </a:lnTo>
                  <a:lnTo>
                    <a:pt x="276021" y="241922"/>
                  </a:lnTo>
                  <a:lnTo>
                    <a:pt x="297840" y="241922"/>
                  </a:lnTo>
                  <a:lnTo>
                    <a:pt x="297840" y="269722"/>
                  </a:lnTo>
                  <a:lnTo>
                    <a:pt x="206336" y="269722"/>
                  </a:lnTo>
                  <a:lnTo>
                    <a:pt x="206336" y="242658"/>
                  </a:lnTo>
                  <a:lnTo>
                    <a:pt x="180543" y="242658"/>
                  </a:lnTo>
                  <a:lnTo>
                    <a:pt x="180543" y="295808"/>
                  </a:lnTo>
                  <a:lnTo>
                    <a:pt x="325120" y="295808"/>
                  </a:lnTo>
                  <a:lnTo>
                    <a:pt x="325120" y="216814"/>
                  </a:lnTo>
                  <a:close/>
                </a:path>
                <a:path w="371475" h="295910">
                  <a:moveTo>
                    <a:pt x="363067" y="289902"/>
                  </a:moveTo>
                  <a:lnTo>
                    <a:pt x="358609" y="283260"/>
                  </a:lnTo>
                  <a:lnTo>
                    <a:pt x="359841" y="283019"/>
                  </a:lnTo>
                  <a:lnTo>
                    <a:pt x="360845" y="282765"/>
                  </a:lnTo>
                  <a:lnTo>
                    <a:pt x="361340" y="282028"/>
                  </a:lnTo>
                  <a:lnTo>
                    <a:pt x="362331" y="281292"/>
                  </a:lnTo>
                  <a:lnTo>
                    <a:pt x="362623" y="280555"/>
                  </a:lnTo>
                  <a:lnTo>
                    <a:pt x="362699" y="277114"/>
                  </a:lnTo>
                  <a:lnTo>
                    <a:pt x="362445" y="276618"/>
                  </a:lnTo>
                  <a:lnTo>
                    <a:pt x="362331" y="276364"/>
                  </a:lnTo>
                  <a:lnTo>
                    <a:pt x="361340" y="275628"/>
                  </a:lnTo>
                  <a:lnTo>
                    <a:pt x="360591" y="274891"/>
                  </a:lnTo>
                  <a:lnTo>
                    <a:pt x="360337" y="274853"/>
                  </a:lnTo>
                  <a:lnTo>
                    <a:pt x="360337" y="278091"/>
                  </a:lnTo>
                  <a:lnTo>
                    <a:pt x="360337" y="279565"/>
                  </a:lnTo>
                  <a:lnTo>
                    <a:pt x="360095" y="280314"/>
                  </a:lnTo>
                  <a:lnTo>
                    <a:pt x="359600" y="280555"/>
                  </a:lnTo>
                  <a:lnTo>
                    <a:pt x="359105" y="281051"/>
                  </a:lnTo>
                  <a:lnTo>
                    <a:pt x="358114" y="281292"/>
                  </a:lnTo>
                  <a:lnTo>
                    <a:pt x="353644" y="281292"/>
                  </a:lnTo>
                  <a:lnTo>
                    <a:pt x="353644" y="276618"/>
                  </a:lnTo>
                  <a:lnTo>
                    <a:pt x="359105" y="276618"/>
                  </a:lnTo>
                  <a:lnTo>
                    <a:pt x="359600" y="277114"/>
                  </a:lnTo>
                  <a:lnTo>
                    <a:pt x="360095" y="277355"/>
                  </a:lnTo>
                  <a:lnTo>
                    <a:pt x="360337" y="278091"/>
                  </a:lnTo>
                  <a:lnTo>
                    <a:pt x="360337" y="274853"/>
                  </a:lnTo>
                  <a:lnTo>
                    <a:pt x="359105" y="274650"/>
                  </a:lnTo>
                  <a:lnTo>
                    <a:pt x="351409" y="274650"/>
                  </a:lnTo>
                  <a:lnTo>
                    <a:pt x="351409" y="289902"/>
                  </a:lnTo>
                  <a:lnTo>
                    <a:pt x="353644" y="289902"/>
                  </a:lnTo>
                  <a:lnTo>
                    <a:pt x="353644" y="283260"/>
                  </a:lnTo>
                  <a:lnTo>
                    <a:pt x="356374" y="283260"/>
                  </a:lnTo>
                  <a:lnTo>
                    <a:pt x="360337" y="289902"/>
                  </a:lnTo>
                  <a:lnTo>
                    <a:pt x="363067" y="289902"/>
                  </a:lnTo>
                  <a:close/>
                </a:path>
                <a:path w="371475" h="295910">
                  <a:moveTo>
                    <a:pt x="371005" y="278587"/>
                  </a:moveTo>
                  <a:lnTo>
                    <a:pt x="369519" y="275386"/>
                  </a:lnTo>
                  <a:lnTo>
                    <a:pt x="368274" y="274154"/>
                  </a:lnTo>
                  <a:lnTo>
                    <a:pt x="368274" y="279082"/>
                  </a:lnTo>
                  <a:lnTo>
                    <a:pt x="368274" y="285229"/>
                  </a:lnTo>
                  <a:lnTo>
                    <a:pt x="367042" y="287934"/>
                  </a:lnTo>
                  <a:lnTo>
                    <a:pt x="365048" y="290156"/>
                  </a:lnTo>
                  <a:lnTo>
                    <a:pt x="362826" y="292125"/>
                  </a:lnTo>
                  <a:lnTo>
                    <a:pt x="360337" y="293357"/>
                  </a:lnTo>
                  <a:lnTo>
                    <a:pt x="354139" y="293357"/>
                  </a:lnTo>
                  <a:lnTo>
                    <a:pt x="351663" y="292125"/>
                  </a:lnTo>
                  <a:lnTo>
                    <a:pt x="349427" y="290156"/>
                  </a:lnTo>
                  <a:lnTo>
                    <a:pt x="347446" y="287934"/>
                  </a:lnTo>
                  <a:lnTo>
                    <a:pt x="346456" y="285229"/>
                  </a:lnTo>
                  <a:lnTo>
                    <a:pt x="346456" y="279082"/>
                  </a:lnTo>
                  <a:lnTo>
                    <a:pt x="347446" y="276618"/>
                  </a:lnTo>
                  <a:lnTo>
                    <a:pt x="349427" y="274396"/>
                  </a:lnTo>
                  <a:lnTo>
                    <a:pt x="351663" y="272186"/>
                  </a:lnTo>
                  <a:lnTo>
                    <a:pt x="354139" y="271208"/>
                  </a:lnTo>
                  <a:lnTo>
                    <a:pt x="360337" y="271208"/>
                  </a:lnTo>
                  <a:lnTo>
                    <a:pt x="362826" y="272186"/>
                  </a:lnTo>
                  <a:lnTo>
                    <a:pt x="365048" y="274396"/>
                  </a:lnTo>
                  <a:lnTo>
                    <a:pt x="367042" y="276618"/>
                  </a:lnTo>
                  <a:lnTo>
                    <a:pt x="368274" y="279082"/>
                  </a:lnTo>
                  <a:lnTo>
                    <a:pt x="368274" y="274154"/>
                  </a:lnTo>
                  <a:lnTo>
                    <a:pt x="365302" y="271208"/>
                  </a:lnTo>
                  <a:lnTo>
                    <a:pt x="364312" y="270217"/>
                  </a:lnTo>
                  <a:lnTo>
                    <a:pt x="361086" y="268986"/>
                  </a:lnTo>
                  <a:lnTo>
                    <a:pt x="353402" y="268986"/>
                  </a:lnTo>
                  <a:lnTo>
                    <a:pt x="350177" y="270217"/>
                  </a:lnTo>
                  <a:lnTo>
                    <a:pt x="347700" y="272923"/>
                  </a:lnTo>
                  <a:lnTo>
                    <a:pt x="344970" y="275386"/>
                  </a:lnTo>
                  <a:lnTo>
                    <a:pt x="343725" y="278587"/>
                  </a:lnTo>
                  <a:lnTo>
                    <a:pt x="343725" y="285965"/>
                  </a:lnTo>
                  <a:lnTo>
                    <a:pt x="344970" y="289166"/>
                  </a:lnTo>
                  <a:lnTo>
                    <a:pt x="350177" y="294335"/>
                  </a:lnTo>
                  <a:lnTo>
                    <a:pt x="353402" y="295567"/>
                  </a:lnTo>
                  <a:lnTo>
                    <a:pt x="361086" y="295567"/>
                  </a:lnTo>
                  <a:lnTo>
                    <a:pt x="364312" y="294335"/>
                  </a:lnTo>
                  <a:lnTo>
                    <a:pt x="365302" y="293357"/>
                  </a:lnTo>
                  <a:lnTo>
                    <a:pt x="369519" y="289166"/>
                  </a:lnTo>
                  <a:lnTo>
                    <a:pt x="371005" y="285965"/>
                  </a:lnTo>
                  <a:lnTo>
                    <a:pt x="371005" y="27858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5555" y="5005246"/>
              <a:ext cx="53340" cy="67945"/>
            </a:xfrm>
            <a:custGeom>
              <a:avLst/>
              <a:gdLst/>
              <a:ahLst/>
              <a:cxnLst/>
              <a:rect l="l" t="t" r="r" b="b"/>
              <a:pathLst>
                <a:path w="53339" h="67945">
                  <a:moveTo>
                    <a:pt x="52823" y="67677"/>
                  </a:moveTo>
                  <a:lnTo>
                    <a:pt x="26287" y="67677"/>
                  </a:lnTo>
                  <a:lnTo>
                    <a:pt x="0" y="67677"/>
                  </a:lnTo>
                  <a:lnTo>
                    <a:pt x="26783" y="0"/>
                  </a:lnTo>
                  <a:lnTo>
                    <a:pt x="52823" y="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0196" y="5446014"/>
              <a:ext cx="522605" cy="86360"/>
            </a:xfrm>
            <a:custGeom>
              <a:avLst/>
              <a:gdLst/>
              <a:ahLst/>
              <a:cxnLst/>
              <a:rect l="l" t="t" r="r" b="b"/>
              <a:pathLst>
                <a:path w="522604" h="86360">
                  <a:moveTo>
                    <a:pt x="64973" y="60058"/>
                  </a:moveTo>
                  <a:lnTo>
                    <a:pt x="60020" y="63258"/>
                  </a:lnTo>
                  <a:lnTo>
                    <a:pt x="54317" y="65468"/>
                  </a:lnTo>
                  <a:lnTo>
                    <a:pt x="45135" y="65468"/>
                  </a:lnTo>
                  <a:lnTo>
                    <a:pt x="37376" y="64160"/>
                  </a:lnTo>
                  <a:lnTo>
                    <a:pt x="31432" y="60210"/>
                  </a:lnTo>
                  <a:lnTo>
                    <a:pt x="27635" y="53530"/>
                  </a:lnTo>
                  <a:lnTo>
                    <a:pt x="26289" y="44056"/>
                  </a:lnTo>
                  <a:lnTo>
                    <a:pt x="27635" y="33337"/>
                  </a:lnTo>
                  <a:lnTo>
                    <a:pt x="31470" y="26085"/>
                  </a:lnTo>
                  <a:lnTo>
                    <a:pt x="37490" y="21971"/>
                  </a:lnTo>
                  <a:lnTo>
                    <a:pt x="45389" y="20675"/>
                  </a:lnTo>
                  <a:lnTo>
                    <a:pt x="53568" y="20675"/>
                  </a:lnTo>
                  <a:lnTo>
                    <a:pt x="60515" y="22644"/>
                  </a:lnTo>
                  <a:lnTo>
                    <a:pt x="64731" y="24866"/>
                  </a:lnTo>
                  <a:lnTo>
                    <a:pt x="64731" y="4191"/>
                  </a:lnTo>
                  <a:lnTo>
                    <a:pt x="59524" y="2222"/>
                  </a:lnTo>
                  <a:lnTo>
                    <a:pt x="53568" y="0"/>
                  </a:lnTo>
                  <a:lnTo>
                    <a:pt x="42164" y="0"/>
                  </a:lnTo>
                  <a:lnTo>
                    <a:pt x="23228" y="3530"/>
                  </a:lnTo>
                  <a:lnTo>
                    <a:pt x="10109" y="13081"/>
                  </a:lnTo>
                  <a:lnTo>
                    <a:pt x="2476" y="27101"/>
                  </a:lnTo>
                  <a:lnTo>
                    <a:pt x="0" y="44056"/>
                  </a:lnTo>
                  <a:lnTo>
                    <a:pt x="2590" y="60350"/>
                  </a:lnTo>
                  <a:lnTo>
                    <a:pt x="10452" y="73647"/>
                  </a:lnTo>
                  <a:lnTo>
                    <a:pt x="23749" y="82613"/>
                  </a:lnTo>
                  <a:lnTo>
                    <a:pt x="42659" y="85890"/>
                  </a:lnTo>
                  <a:lnTo>
                    <a:pt x="55054" y="85890"/>
                  </a:lnTo>
                  <a:lnTo>
                    <a:pt x="59766" y="83921"/>
                  </a:lnTo>
                  <a:lnTo>
                    <a:pt x="64973" y="81711"/>
                  </a:lnTo>
                  <a:lnTo>
                    <a:pt x="64973" y="60058"/>
                  </a:lnTo>
                  <a:close/>
                </a:path>
                <a:path w="522604" h="86360">
                  <a:moveTo>
                    <a:pt x="163436" y="84912"/>
                  </a:moveTo>
                  <a:lnTo>
                    <a:pt x="158673" y="72351"/>
                  </a:lnTo>
                  <a:lnTo>
                    <a:pt x="151206" y="52666"/>
                  </a:lnTo>
                  <a:lnTo>
                    <a:pt x="140754" y="25107"/>
                  </a:lnTo>
                  <a:lnTo>
                    <a:pt x="131686" y="1231"/>
                  </a:lnTo>
                  <a:lnTo>
                    <a:pt x="125984" y="1231"/>
                  </a:lnTo>
                  <a:lnTo>
                    <a:pt x="125984" y="52666"/>
                  </a:lnTo>
                  <a:lnTo>
                    <a:pt x="108623" y="52666"/>
                  </a:lnTo>
                  <a:lnTo>
                    <a:pt x="114325" y="34950"/>
                  </a:lnTo>
                  <a:lnTo>
                    <a:pt x="115570" y="31508"/>
                  </a:lnTo>
                  <a:lnTo>
                    <a:pt x="116319" y="28549"/>
                  </a:lnTo>
                  <a:lnTo>
                    <a:pt x="117309" y="25107"/>
                  </a:lnTo>
                  <a:lnTo>
                    <a:pt x="117551" y="25107"/>
                  </a:lnTo>
                  <a:lnTo>
                    <a:pt x="118300" y="28549"/>
                  </a:lnTo>
                  <a:lnTo>
                    <a:pt x="119049" y="31508"/>
                  </a:lnTo>
                  <a:lnTo>
                    <a:pt x="120281" y="34950"/>
                  </a:lnTo>
                  <a:lnTo>
                    <a:pt x="125984" y="52666"/>
                  </a:lnTo>
                  <a:lnTo>
                    <a:pt x="125984" y="1231"/>
                  </a:lnTo>
                  <a:lnTo>
                    <a:pt x="104406" y="1231"/>
                  </a:lnTo>
                  <a:lnTo>
                    <a:pt x="72415" y="84912"/>
                  </a:lnTo>
                  <a:lnTo>
                    <a:pt x="98209" y="84912"/>
                  </a:lnTo>
                  <a:lnTo>
                    <a:pt x="102425" y="72351"/>
                  </a:lnTo>
                  <a:lnTo>
                    <a:pt x="132435" y="72351"/>
                  </a:lnTo>
                  <a:lnTo>
                    <a:pt x="136398" y="84912"/>
                  </a:lnTo>
                  <a:lnTo>
                    <a:pt x="163436" y="84912"/>
                  </a:lnTo>
                  <a:close/>
                </a:path>
                <a:path w="522604" h="86360">
                  <a:moveTo>
                    <a:pt x="279742" y="84912"/>
                  </a:moveTo>
                  <a:lnTo>
                    <a:pt x="268338" y="1231"/>
                  </a:lnTo>
                  <a:lnTo>
                    <a:pt x="238823" y="1231"/>
                  </a:lnTo>
                  <a:lnTo>
                    <a:pt x="228409" y="46024"/>
                  </a:lnTo>
                  <a:lnTo>
                    <a:pt x="227177" y="50457"/>
                  </a:lnTo>
                  <a:lnTo>
                    <a:pt x="226174" y="56121"/>
                  </a:lnTo>
                  <a:lnTo>
                    <a:pt x="225679" y="60540"/>
                  </a:lnTo>
                  <a:lnTo>
                    <a:pt x="225437" y="60540"/>
                  </a:lnTo>
                  <a:lnTo>
                    <a:pt x="224688" y="56121"/>
                  </a:lnTo>
                  <a:lnTo>
                    <a:pt x="223697" y="50698"/>
                  </a:lnTo>
                  <a:lnTo>
                    <a:pt x="222707" y="46024"/>
                  </a:lnTo>
                  <a:lnTo>
                    <a:pt x="212039" y="1231"/>
                  </a:lnTo>
                  <a:lnTo>
                    <a:pt x="182283" y="1231"/>
                  </a:lnTo>
                  <a:lnTo>
                    <a:pt x="171373" y="84912"/>
                  </a:lnTo>
                  <a:lnTo>
                    <a:pt x="193446" y="84912"/>
                  </a:lnTo>
                  <a:lnTo>
                    <a:pt x="197167" y="48729"/>
                  </a:lnTo>
                  <a:lnTo>
                    <a:pt x="197662" y="44056"/>
                  </a:lnTo>
                  <a:lnTo>
                    <a:pt x="198158" y="36182"/>
                  </a:lnTo>
                  <a:lnTo>
                    <a:pt x="198158" y="32981"/>
                  </a:lnTo>
                  <a:lnTo>
                    <a:pt x="198399" y="32981"/>
                  </a:lnTo>
                  <a:lnTo>
                    <a:pt x="199148" y="36423"/>
                  </a:lnTo>
                  <a:lnTo>
                    <a:pt x="200393" y="43078"/>
                  </a:lnTo>
                  <a:lnTo>
                    <a:pt x="201383" y="47752"/>
                  </a:lnTo>
                  <a:lnTo>
                    <a:pt x="210807" y="84912"/>
                  </a:lnTo>
                  <a:lnTo>
                    <a:pt x="237591" y="84912"/>
                  </a:lnTo>
                  <a:lnTo>
                    <a:pt x="247256" y="47256"/>
                  </a:lnTo>
                  <a:lnTo>
                    <a:pt x="248500" y="42583"/>
                  </a:lnTo>
                  <a:lnTo>
                    <a:pt x="249491" y="36918"/>
                  </a:lnTo>
                  <a:lnTo>
                    <a:pt x="249986" y="32981"/>
                  </a:lnTo>
                  <a:lnTo>
                    <a:pt x="250240" y="32981"/>
                  </a:lnTo>
                  <a:lnTo>
                    <a:pt x="250482" y="37160"/>
                  </a:lnTo>
                  <a:lnTo>
                    <a:pt x="250977" y="43078"/>
                  </a:lnTo>
                  <a:lnTo>
                    <a:pt x="251472" y="47993"/>
                  </a:lnTo>
                  <a:lnTo>
                    <a:pt x="255447" y="84912"/>
                  </a:lnTo>
                  <a:lnTo>
                    <a:pt x="279742" y="84912"/>
                  </a:lnTo>
                  <a:close/>
                </a:path>
                <a:path w="522604" h="86360">
                  <a:moveTo>
                    <a:pt x="361581" y="30518"/>
                  </a:moveTo>
                  <a:lnTo>
                    <a:pt x="336537" y="2298"/>
                  </a:lnTo>
                  <a:lnTo>
                    <a:pt x="336537" y="24371"/>
                  </a:lnTo>
                  <a:lnTo>
                    <a:pt x="336537" y="37160"/>
                  </a:lnTo>
                  <a:lnTo>
                    <a:pt x="333565" y="40855"/>
                  </a:lnTo>
                  <a:lnTo>
                    <a:pt x="319430" y="40855"/>
                  </a:lnTo>
                  <a:lnTo>
                    <a:pt x="319430" y="20675"/>
                  </a:lnTo>
                  <a:lnTo>
                    <a:pt x="333565" y="20675"/>
                  </a:lnTo>
                  <a:lnTo>
                    <a:pt x="336537" y="24371"/>
                  </a:lnTo>
                  <a:lnTo>
                    <a:pt x="336537" y="2298"/>
                  </a:lnTo>
                  <a:lnTo>
                    <a:pt x="329844" y="1231"/>
                  </a:lnTo>
                  <a:lnTo>
                    <a:pt x="294627" y="1231"/>
                  </a:lnTo>
                  <a:lnTo>
                    <a:pt x="294627" y="84912"/>
                  </a:lnTo>
                  <a:lnTo>
                    <a:pt x="319430" y="84912"/>
                  </a:lnTo>
                  <a:lnTo>
                    <a:pt x="319430" y="59067"/>
                  </a:lnTo>
                  <a:lnTo>
                    <a:pt x="328853" y="59067"/>
                  </a:lnTo>
                  <a:lnTo>
                    <a:pt x="342760" y="56959"/>
                  </a:lnTo>
                  <a:lnTo>
                    <a:pt x="353034" y="51066"/>
                  </a:lnTo>
                  <a:lnTo>
                    <a:pt x="359397" y="42037"/>
                  </a:lnTo>
                  <a:lnTo>
                    <a:pt x="359625" y="40855"/>
                  </a:lnTo>
                  <a:lnTo>
                    <a:pt x="361581" y="30518"/>
                  </a:lnTo>
                  <a:close/>
                </a:path>
                <a:path w="522604" h="86360">
                  <a:moveTo>
                    <a:pt x="447141" y="1231"/>
                  </a:moveTo>
                  <a:lnTo>
                    <a:pt x="423583" y="1231"/>
                  </a:lnTo>
                  <a:lnTo>
                    <a:pt x="423583" y="60299"/>
                  </a:lnTo>
                  <a:lnTo>
                    <a:pt x="419862" y="65709"/>
                  </a:lnTo>
                  <a:lnTo>
                    <a:pt x="401510" y="65709"/>
                  </a:lnTo>
                  <a:lnTo>
                    <a:pt x="397789" y="60299"/>
                  </a:lnTo>
                  <a:lnTo>
                    <a:pt x="397789" y="1231"/>
                  </a:lnTo>
                  <a:lnTo>
                    <a:pt x="372745" y="1231"/>
                  </a:lnTo>
                  <a:lnTo>
                    <a:pt x="372745" y="52171"/>
                  </a:lnTo>
                  <a:lnTo>
                    <a:pt x="375437" y="67830"/>
                  </a:lnTo>
                  <a:lnTo>
                    <a:pt x="383070" y="78270"/>
                  </a:lnTo>
                  <a:lnTo>
                    <a:pt x="395033" y="84086"/>
                  </a:lnTo>
                  <a:lnTo>
                    <a:pt x="410692" y="85890"/>
                  </a:lnTo>
                  <a:lnTo>
                    <a:pt x="426123" y="84086"/>
                  </a:lnTo>
                  <a:lnTo>
                    <a:pt x="437565" y="78270"/>
                  </a:lnTo>
                  <a:lnTo>
                    <a:pt x="444690" y="67830"/>
                  </a:lnTo>
                  <a:lnTo>
                    <a:pt x="447141" y="52171"/>
                  </a:lnTo>
                  <a:lnTo>
                    <a:pt x="447141" y="1231"/>
                  </a:lnTo>
                  <a:close/>
                </a:path>
                <a:path w="522604" h="86360">
                  <a:moveTo>
                    <a:pt x="522287" y="59309"/>
                  </a:moveTo>
                  <a:lnTo>
                    <a:pt x="492036" y="30276"/>
                  </a:lnTo>
                  <a:lnTo>
                    <a:pt x="486575" y="29286"/>
                  </a:lnTo>
                  <a:lnTo>
                    <a:pt x="486575" y="21666"/>
                  </a:lnTo>
                  <a:lnTo>
                    <a:pt x="489305" y="19939"/>
                  </a:lnTo>
                  <a:lnTo>
                    <a:pt x="503936" y="19939"/>
                  </a:lnTo>
                  <a:lnTo>
                    <a:pt x="512127" y="22644"/>
                  </a:lnTo>
                  <a:lnTo>
                    <a:pt x="516585" y="24612"/>
                  </a:lnTo>
                  <a:lnTo>
                    <a:pt x="516585" y="3937"/>
                  </a:lnTo>
                  <a:lnTo>
                    <a:pt x="511136" y="1968"/>
                  </a:lnTo>
                  <a:lnTo>
                    <a:pt x="503694" y="0"/>
                  </a:lnTo>
                  <a:lnTo>
                    <a:pt x="494017" y="0"/>
                  </a:lnTo>
                  <a:lnTo>
                    <a:pt x="481279" y="1549"/>
                  </a:lnTo>
                  <a:lnTo>
                    <a:pt x="471144" y="6311"/>
                  </a:lnTo>
                  <a:lnTo>
                    <a:pt x="464451" y="14439"/>
                  </a:lnTo>
                  <a:lnTo>
                    <a:pt x="462026" y="26085"/>
                  </a:lnTo>
                  <a:lnTo>
                    <a:pt x="463359" y="35331"/>
                  </a:lnTo>
                  <a:lnTo>
                    <a:pt x="466890" y="42240"/>
                  </a:lnTo>
                  <a:lnTo>
                    <a:pt x="471970" y="47167"/>
                  </a:lnTo>
                  <a:lnTo>
                    <a:pt x="477901" y="50457"/>
                  </a:lnTo>
                  <a:lnTo>
                    <a:pt x="491286" y="56121"/>
                  </a:lnTo>
                  <a:lnTo>
                    <a:pt x="496493" y="55372"/>
                  </a:lnTo>
                  <a:lnTo>
                    <a:pt x="496493" y="63500"/>
                  </a:lnTo>
                  <a:lnTo>
                    <a:pt x="493522" y="65963"/>
                  </a:lnTo>
                  <a:lnTo>
                    <a:pt x="476415" y="65963"/>
                  </a:lnTo>
                  <a:lnTo>
                    <a:pt x="469214" y="63004"/>
                  </a:lnTo>
                  <a:lnTo>
                    <a:pt x="462280" y="59804"/>
                  </a:lnTo>
                  <a:lnTo>
                    <a:pt x="462280" y="80975"/>
                  </a:lnTo>
                  <a:lnTo>
                    <a:pt x="468071" y="83134"/>
                  </a:lnTo>
                  <a:lnTo>
                    <a:pt x="474459" y="84759"/>
                  </a:lnTo>
                  <a:lnTo>
                    <a:pt x="481634" y="85775"/>
                  </a:lnTo>
                  <a:lnTo>
                    <a:pt x="489800" y="86144"/>
                  </a:lnTo>
                  <a:lnTo>
                    <a:pt x="502513" y="84505"/>
                  </a:lnTo>
                  <a:lnTo>
                    <a:pt x="512838" y="79552"/>
                  </a:lnTo>
                  <a:lnTo>
                    <a:pt x="519760" y="71183"/>
                  </a:lnTo>
                  <a:lnTo>
                    <a:pt x="522287" y="59309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40096"/>
              <a:ext cx="5843270" cy="50800"/>
            </a:xfrm>
            <a:custGeom>
              <a:avLst/>
              <a:gdLst/>
              <a:ahLst/>
              <a:cxnLst/>
              <a:rect l="l" t="t" r="r" b="b"/>
              <a:pathLst>
                <a:path w="5843270" h="50800">
                  <a:moveTo>
                    <a:pt x="5843016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5843016" y="50291"/>
                  </a:lnTo>
                  <a:lnTo>
                    <a:pt x="5843016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034774" y="252510"/>
            <a:ext cx="2360930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dirty="0"/>
              <a:t>Miscellaneous</a:t>
            </a:r>
            <a:r>
              <a:rPr sz="2400" spc="-95" dirty="0"/>
              <a:t> </a:t>
            </a:r>
            <a:r>
              <a:rPr sz="2400" spc="-20" dirty="0"/>
              <a:t>Tips</a:t>
            </a:r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3730896" y="803683"/>
            <a:ext cx="5204460" cy="248151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3855" marR="81280" indent="-288290">
              <a:lnSpc>
                <a:spcPct val="156500"/>
              </a:lnSpc>
              <a:spcBef>
                <a:spcPts val="90"/>
              </a:spcBef>
              <a:buClr>
                <a:srgbClr val="0076A8"/>
              </a:buClr>
              <a:buFont typeface="Wingdings"/>
              <a:buChar char=""/>
              <a:tabLst>
                <a:tab pos="363855" algn="l"/>
                <a:tab pos="364490" algn="l"/>
              </a:tabLst>
            </a:pPr>
            <a:r>
              <a:rPr sz="1150" dirty="0">
                <a:latin typeface="Calibri"/>
                <a:cs typeface="Calibri"/>
              </a:rPr>
              <a:t>Please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note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that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lang="en-US" sz="1150" dirty="0">
                <a:latin typeface="Calibri"/>
                <a:cs typeface="Calibri"/>
              </a:rPr>
              <a:t>we must adhere to the late policy as instructors</a:t>
            </a:r>
            <a:r>
              <a:rPr sz="1150" dirty="0">
                <a:latin typeface="Calibri"/>
                <a:cs typeface="Calibri"/>
              </a:rPr>
              <a:t>.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If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you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have </a:t>
            </a:r>
            <a:r>
              <a:rPr sz="1150" dirty="0">
                <a:latin typeface="Calibri"/>
                <a:cs typeface="Calibri"/>
              </a:rPr>
              <a:t>an</a:t>
            </a:r>
            <a:r>
              <a:rPr sz="1150" spc="5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emergency,</a:t>
            </a:r>
            <a:r>
              <a:rPr sz="1150" spc="1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the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burden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responsibility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lang="en-US" sz="1150" dirty="0">
                <a:latin typeface="Calibri"/>
                <a:cs typeface="Calibri"/>
              </a:rPr>
              <a:t>is to contact your instructor before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any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given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due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date.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In</a:t>
            </a:r>
            <a:r>
              <a:rPr sz="1150" spc="6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most</a:t>
            </a:r>
            <a:r>
              <a:rPr sz="1150" spc="1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cases</a:t>
            </a:r>
            <a:r>
              <a:rPr lang="en-US" sz="1150" dirty="0">
                <a:latin typeface="Calibri"/>
                <a:cs typeface="Calibri"/>
              </a:rPr>
              <a:t>,</a:t>
            </a:r>
            <a:r>
              <a:rPr sz="1150" spc="1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you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will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be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offered </a:t>
            </a:r>
            <a:r>
              <a:rPr sz="1150" dirty="0">
                <a:latin typeface="Calibri"/>
                <a:cs typeface="Calibri"/>
              </a:rPr>
              <a:t>an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extension.</a:t>
            </a:r>
            <a:endParaRPr sz="1150" dirty="0">
              <a:latin typeface="Calibri"/>
              <a:cs typeface="Calibri"/>
            </a:endParaRPr>
          </a:p>
          <a:p>
            <a:pPr marL="363855" marR="209550" indent="-288290">
              <a:lnSpc>
                <a:spcPct val="156500"/>
              </a:lnSpc>
              <a:buClr>
                <a:srgbClr val="0076A8"/>
              </a:buClr>
              <a:buFont typeface="Wingdings"/>
              <a:buChar char=""/>
              <a:tabLst>
                <a:tab pos="363855" algn="l"/>
                <a:tab pos="364490" algn="l"/>
              </a:tabLst>
            </a:pPr>
            <a:r>
              <a:rPr lang="en-US" sz="1150" dirty="0">
                <a:latin typeface="Calibri"/>
                <a:cs typeface="Calibri"/>
              </a:rPr>
              <a:t>Stay connected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with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your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academic</a:t>
            </a:r>
            <a:r>
              <a:rPr sz="1150" spc="1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advisor.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lang="en-US" sz="1150" dirty="0">
                <a:latin typeface="Calibri"/>
                <a:cs typeface="Calibri"/>
              </a:rPr>
              <a:t>They are</a:t>
            </a:r>
            <a:r>
              <a:rPr sz="1150" spc="8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also</a:t>
            </a:r>
            <a:r>
              <a:rPr sz="1150" spc="5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committed</a:t>
            </a:r>
            <a:r>
              <a:rPr sz="1150" spc="14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to </a:t>
            </a:r>
            <a:r>
              <a:rPr sz="1150" dirty="0">
                <a:latin typeface="Calibri"/>
                <a:cs typeface="Calibri"/>
              </a:rPr>
              <a:t>your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success</a:t>
            </a:r>
            <a:r>
              <a:rPr lang="en-US" sz="1150" dirty="0">
                <a:latin typeface="Calibri"/>
                <a:cs typeface="Calibri"/>
              </a:rPr>
              <a:t>,</a:t>
            </a:r>
            <a:r>
              <a:rPr sz="1150" spc="1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and</a:t>
            </a:r>
            <a:r>
              <a:rPr sz="1150" spc="1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we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work</a:t>
            </a:r>
            <a:r>
              <a:rPr sz="1150" spc="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closely</a:t>
            </a:r>
            <a:r>
              <a:rPr sz="1150" spc="1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with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academic</a:t>
            </a:r>
            <a:r>
              <a:rPr sz="1150" spc="13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advisors</a:t>
            </a:r>
            <a:r>
              <a:rPr sz="1150" spc="13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on</a:t>
            </a:r>
            <a:r>
              <a:rPr sz="1150" spc="7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behalf</a:t>
            </a:r>
            <a:r>
              <a:rPr sz="1150" spc="1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of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spc="-25" dirty="0">
                <a:latin typeface="Calibri"/>
                <a:cs typeface="Calibri"/>
              </a:rPr>
              <a:t>our </a:t>
            </a:r>
            <a:r>
              <a:rPr sz="1150" spc="-10" dirty="0">
                <a:latin typeface="Calibri"/>
                <a:cs typeface="Calibri"/>
              </a:rPr>
              <a:t>students.</a:t>
            </a:r>
            <a:endParaRPr sz="1150" dirty="0">
              <a:latin typeface="Calibri"/>
              <a:cs typeface="Calibri"/>
            </a:endParaRPr>
          </a:p>
          <a:p>
            <a:pPr marL="363855" marR="110489" indent="-288290">
              <a:lnSpc>
                <a:spcPct val="156500"/>
              </a:lnSpc>
              <a:buClr>
                <a:srgbClr val="0076A8"/>
              </a:buClr>
              <a:buFont typeface="Wingdings"/>
              <a:buChar char=""/>
              <a:tabLst>
                <a:tab pos="363855" algn="l"/>
                <a:tab pos="364490" algn="l"/>
              </a:tabLst>
            </a:pPr>
            <a:r>
              <a:rPr sz="1150" dirty="0">
                <a:latin typeface="Calibri"/>
                <a:cs typeface="Calibri"/>
              </a:rPr>
              <a:t>Keep</a:t>
            </a:r>
            <a:r>
              <a:rPr sz="1150" spc="11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your</a:t>
            </a:r>
            <a:r>
              <a:rPr sz="1150" spc="6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APA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Manual</a:t>
            </a:r>
            <a:r>
              <a:rPr sz="1150" spc="10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(7</a:t>
            </a:r>
            <a:r>
              <a:rPr sz="1200" baseline="24305" dirty="0">
                <a:latin typeface="Calibri"/>
                <a:cs typeface="Calibri"/>
              </a:rPr>
              <a:t>th</a:t>
            </a:r>
            <a:r>
              <a:rPr sz="1200" spc="165" baseline="2430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ed</a:t>
            </a:r>
            <a:r>
              <a:rPr lang="en-US" sz="1150" dirty="0">
                <a:latin typeface="Calibri"/>
                <a:cs typeface="Calibri"/>
              </a:rPr>
              <a:t>.</a:t>
            </a:r>
            <a:r>
              <a:rPr sz="1150" dirty="0">
                <a:latin typeface="Calibri"/>
                <a:cs typeface="Calibri"/>
              </a:rPr>
              <a:t>)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your</a:t>
            </a:r>
            <a:r>
              <a:rPr sz="1150" spc="6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best</a:t>
            </a:r>
            <a:r>
              <a:rPr sz="1150" spc="8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buddy</a:t>
            </a:r>
            <a:r>
              <a:rPr sz="1150" spc="9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throughout</a:t>
            </a:r>
            <a:r>
              <a:rPr sz="1150" spc="1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your</a:t>
            </a:r>
            <a:r>
              <a:rPr sz="1150" spc="2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degree</a:t>
            </a:r>
            <a:r>
              <a:rPr sz="1150" spc="114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program.</a:t>
            </a:r>
            <a:r>
              <a:rPr sz="1150" spc="12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While</a:t>
            </a:r>
            <a:r>
              <a:rPr sz="1150" spc="75" dirty="0">
                <a:latin typeface="Calibri"/>
                <a:cs typeface="Calibri"/>
              </a:rPr>
              <a:t> </a:t>
            </a:r>
            <a:r>
              <a:rPr lang="en-US" sz="1150" dirty="0">
                <a:latin typeface="Calibri"/>
                <a:cs typeface="Calibri"/>
              </a:rPr>
              <a:t>learning and memorizing everything is impossible</a:t>
            </a:r>
            <a:r>
              <a:rPr sz="1150" dirty="0">
                <a:latin typeface="Calibri"/>
                <a:cs typeface="Calibri"/>
              </a:rPr>
              <a:t>,</a:t>
            </a:r>
            <a:r>
              <a:rPr sz="1150" spc="125" dirty="0">
                <a:latin typeface="Calibri"/>
                <a:cs typeface="Calibri"/>
              </a:rPr>
              <a:t> </a:t>
            </a:r>
            <a:r>
              <a:rPr sz="1150" spc="-20" dirty="0">
                <a:latin typeface="Calibri"/>
                <a:cs typeface="Calibri"/>
              </a:rPr>
              <a:t>it’s </a:t>
            </a:r>
            <a:r>
              <a:rPr lang="en-US" sz="1150" dirty="0">
                <a:latin typeface="Calibri"/>
                <a:cs typeface="Calibri"/>
              </a:rPr>
              <a:t>beneficial</a:t>
            </a:r>
            <a:r>
              <a:rPr sz="1150" spc="14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as</a:t>
            </a:r>
            <a:r>
              <a:rPr sz="1150" spc="90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a</a:t>
            </a:r>
            <a:r>
              <a:rPr sz="1150" spc="45" dirty="0">
                <a:latin typeface="Calibri"/>
                <a:cs typeface="Calibri"/>
              </a:rPr>
              <a:t> </a:t>
            </a:r>
            <a:r>
              <a:rPr sz="1150" dirty="0">
                <a:latin typeface="Calibri"/>
                <a:cs typeface="Calibri"/>
              </a:rPr>
              <a:t>resource</a:t>
            </a:r>
            <a:r>
              <a:rPr sz="1150" spc="105" dirty="0">
                <a:latin typeface="Calibri"/>
                <a:cs typeface="Calibri"/>
              </a:rPr>
              <a:t> </a:t>
            </a:r>
            <a:r>
              <a:rPr sz="1150" spc="-10" dirty="0">
                <a:latin typeface="Calibri"/>
                <a:cs typeface="Calibri"/>
              </a:rPr>
              <a:t>guide.</a:t>
            </a:r>
            <a:endParaRPr sz="1150" dirty="0">
              <a:latin typeface="Calibri"/>
              <a:cs typeface="Calibri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3484" y="1837944"/>
            <a:ext cx="2578607" cy="183337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50"/>
              </a:spcBef>
            </a:pPr>
            <a:r>
              <a:rPr sz="2400" spc="-10" dirty="0">
                <a:solidFill>
                  <a:srgbClr val="FFFFFF"/>
                </a:solidFill>
              </a:rPr>
              <a:t>Greatest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Tips</a:t>
            </a:r>
            <a:r>
              <a:rPr sz="2400" spc="-9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for</a:t>
            </a:r>
            <a:r>
              <a:rPr sz="2400" spc="-10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Week</a:t>
            </a:r>
            <a:r>
              <a:rPr sz="2400" spc="-95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3</a:t>
            </a:r>
            <a:endParaRPr sz="2400"/>
          </a:p>
          <a:p>
            <a:pPr marL="16510">
              <a:lnSpc>
                <a:spcPct val="100000"/>
              </a:lnSpc>
              <a:spcBef>
                <a:spcPts val="455"/>
              </a:spcBef>
            </a:pPr>
            <a:r>
              <a:rPr sz="1550" dirty="0">
                <a:solidFill>
                  <a:srgbClr val="FFFFFF"/>
                </a:solidFill>
              </a:rPr>
              <a:t>that</a:t>
            </a:r>
            <a:r>
              <a:rPr sz="1550" spc="5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will</a:t>
            </a:r>
            <a:r>
              <a:rPr sz="1550" spc="8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serve</a:t>
            </a:r>
            <a:r>
              <a:rPr sz="1550" spc="13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you</a:t>
            </a:r>
            <a:r>
              <a:rPr sz="1550" spc="7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well</a:t>
            </a:r>
            <a:r>
              <a:rPr sz="1550" spc="8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throughout</a:t>
            </a:r>
            <a:r>
              <a:rPr sz="1550" spc="17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your</a:t>
            </a:r>
            <a:r>
              <a:rPr sz="1550" spc="10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educational</a:t>
            </a:r>
            <a:r>
              <a:rPr sz="1550" spc="120" dirty="0">
                <a:solidFill>
                  <a:srgbClr val="FFFFFF"/>
                </a:solidFill>
              </a:rPr>
              <a:t> </a:t>
            </a:r>
            <a:r>
              <a:rPr sz="1550" spc="-10" dirty="0">
                <a:solidFill>
                  <a:srgbClr val="FFFFFF"/>
                </a:solidFill>
              </a:rPr>
              <a:t>journey</a:t>
            </a:r>
            <a:endParaRPr sz="1550"/>
          </a:p>
        </p:txBody>
      </p:sp>
      <p:sp>
        <p:nvSpPr>
          <p:cNvPr id="10" name="object 10"/>
          <p:cNvSpPr txBox="1"/>
          <p:nvPr/>
        </p:nvSpPr>
        <p:spPr>
          <a:xfrm>
            <a:off x="458087" y="1382257"/>
            <a:ext cx="8152130" cy="236667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00355" marR="5080" indent="-288290">
              <a:lnSpc>
                <a:spcPts val="1510"/>
              </a:lnSpc>
              <a:spcBef>
                <a:spcPts val="295"/>
              </a:spcBef>
              <a:buClr>
                <a:srgbClr val="0076A8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aren’t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already watching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Announcements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400" spc="-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76A8"/>
                </a:solidFill>
                <a:latin typeface="Calibri"/>
                <a:cs typeface="Calibri"/>
              </a:rPr>
              <a:t>highly</a:t>
            </a:r>
            <a:r>
              <a:rPr sz="1400" i="1" spc="-30" dirty="0">
                <a:solidFill>
                  <a:srgbClr val="0076A8"/>
                </a:solidFill>
                <a:latin typeface="Calibri"/>
                <a:cs typeface="Calibri"/>
              </a:rPr>
              <a:t> </a:t>
            </a:r>
            <a:r>
              <a:rPr sz="1400" i="1" dirty="0">
                <a:solidFill>
                  <a:srgbClr val="0076A8"/>
                </a:solidFill>
                <a:latin typeface="Calibri"/>
                <a:cs typeface="Calibri"/>
              </a:rPr>
              <a:t>recommend</a:t>
            </a:r>
            <a:r>
              <a:rPr sz="1400" i="1" spc="-55" dirty="0">
                <a:solidFill>
                  <a:srgbClr val="0076A8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checking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those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daily.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Anytime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your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professor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posts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Announcement,</a:t>
            </a:r>
            <a:r>
              <a:rPr sz="140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contains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information</a:t>
            </a:r>
            <a:r>
              <a:rPr sz="1400" spc="-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pertinent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any given week,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the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class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topic,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benefit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throughout</a:t>
            </a:r>
            <a:r>
              <a:rPr sz="140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educational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journey.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76A8"/>
              </a:buClr>
              <a:buFont typeface="Wingdings"/>
              <a:buChar char=""/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76A8"/>
              </a:buClr>
              <a:buFont typeface="Wingdings"/>
              <a:buChar char=""/>
            </a:pPr>
            <a:endParaRPr sz="1100" dirty="0">
              <a:latin typeface="Calibri"/>
              <a:cs typeface="Calibri"/>
            </a:endParaRPr>
          </a:p>
          <a:p>
            <a:pPr marL="300355" marR="64135" indent="-288290">
              <a:lnSpc>
                <a:spcPts val="1510"/>
              </a:lnSpc>
              <a:buClr>
                <a:srgbClr val="0076A8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notice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 a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gradual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decline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grades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but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aren’t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checking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8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feedback,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likely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missing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beneficial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information.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Information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that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can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help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correct</a:t>
            </a:r>
            <a:r>
              <a:rPr sz="14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 problem(s)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causing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a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continuous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decline</a:t>
            </a:r>
            <a:r>
              <a:rPr sz="1400" spc="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grade.</a:t>
            </a:r>
            <a:r>
              <a:rPr sz="140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Be</a:t>
            </a:r>
            <a:r>
              <a:rPr sz="1400" b="1" spc="-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sure</a:t>
            </a:r>
            <a:r>
              <a:rPr sz="1400" b="1" spc="-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to</a:t>
            </a:r>
            <a:r>
              <a:rPr sz="1400" b="1" spc="-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review</a:t>
            </a:r>
            <a:r>
              <a:rPr sz="1400" b="1" spc="-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the</a:t>
            </a:r>
            <a:r>
              <a:rPr sz="1400" b="1" spc="-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feedback</a:t>
            </a:r>
            <a:r>
              <a:rPr sz="1400" b="1" spc="-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provided</a:t>
            </a:r>
            <a:r>
              <a:rPr sz="1400" b="1" spc="-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by</a:t>
            </a:r>
            <a:r>
              <a:rPr sz="1400" b="1" spc="-3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your</a:t>
            </a:r>
            <a:r>
              <a:rPr sz="1400" b="1" spc="-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spc="-10" dirty="0">
                <a:solidFill>
                  <a:srgbClr val="AB051F"/>
                </a:solidFill>
                <a:latin typeface="Calibri"/>
                <a:cs typeface="Calibri"/>
              </a:rPr>
              <a:t>instructor.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0076A8"/>
              </a:buClr>
              <a:buFont typeface="Wingdings"/>
              <a:buChar char=""/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76A8"/>
              </a:buClr>
              <a:buFont typeface="Wingdings"/>
              <a:buChar char=""/>
            </a:pPr>
            <a:endParaRPr sz="1150" dirty="0">
              <a:latin typeface="Calibri"/>
              <a:cs typeface="Calibri"/>
            </a:endParaRPr>
          </a:p>
          <a:p>
            <a:pPr marL="300355" marR="318135" indent="-288290">
              <a:lnSpc>
                <a:spcPts val="1510"/>
              </a:lnSpc>
              <a:buClr>
                <a:srgbClr val="0076A8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Make</a:t>
            </a:r>
            <a:r>
              <a:rPr sz="1400" b="1" spc="-5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your</a:t>
            </a:r>
            <a:r>
              <a:rPr sz="1400" b="1" spc="-4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education</a:t>
            </a:r>
            <a:r>
              <a:rPr sz="1400" b="1" spc="-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1400" b="1" spc="-6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priority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employer</a:t>
            </a:r>
            <a:r>
              <a:rPr sz="1400" spc="-4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will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expect</a:t>
            </a:r>
            <a:r>
              <a:rPr sz="140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higher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knowledge and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critical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thinking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abilities when</a:t>
            </a:r>
            <a:r>
              <a:rPr sz="1400" spc="-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graduate.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Show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404040"/>
                </a:solidFill>
                <a:latin typeface="Calibri"/>
                <a:cs typeface="Calibri"/>
              </a:rPr>
              <a:t>them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how</a:t>
            </a:r>
            <a:r>
              <a:rPr sz="1400" spc="-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much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you’ve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gained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through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400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degree program!</a:t>
            </a:r>
            <a:endParaRPr sz="1400" dirty="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67828" y="96011"/>
            <a:ext cx="1225295" cy="873251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57600" cy="5715000"/>
          </a:xfrm>
          <a:custGeom>
            <a:avLst/>
            <a:gdLst/>
            <a:ahLst/>
            <a:cxnLst/>
            <a:rect l="l" t="t" r="r" b="b"/>
            <a:pathLst>
              <a:path w="3657600" h="5715000">
                <a:moveTo>
                  <a:pt x="0" y="5715000"/>
                </a:moveTo>
                <a:lnTo>
                  <a:pt x="3657600" y="5715000"/>
                </a:lnTo>
                <a:lnTo>
                  <a:pt x="36576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08292" y="5340096"/>
              <a:ext cx="2235835" cy="45720"/>
            </a:xfrm>
            <a:custGeom>
              <a:avLst/>
              <a:gdLst/>
              <a:ahLst/>
              <a:cxnLst/>
              <a:rect l="l" t="t" r="r" b="b"/>
              <a:pathLst>
                <a:path w="2235834" h="45720">
                  <a:moveTo>
                    <a:pt x="2235707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2235707" y="45719"/>
                  </a:lnTo>
                  <a:lnTo>
                    <a:pt x="2235707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65620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52"/>
                  </a:moveTo>
                  <a:lnTo>
                    <a:pt x="0" y="6152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52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7" y="5324684"/>
              <a:ext cx="481863" cy="85889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3" y="4891793"/>
              <a:ext cx="350520" cy="320675"/>
            </a:xfrm>
            <a:custGeom>
              <a:avLst/>
              <a:gdLst/>
              <a:ahLst/>
              <a:cxnLst/>
              <a:rect l="l" t="t" r="r" b="b"/>
              <a:pathLst>
                <a:path w="350520" h="320675">
                  <a:moveTo>
                    <a:pt x="350421" y="320669"/>
                  </a:moveTo>
                  <a:lnTo>
                    <a:pt x="0" y="320669"/>
                  </a:lnTo>
                  <a:lnTo>
                    <a:pt x="0" y="216568"/>
                  </a:lnTo>
                  <a:lnTo>
                    <a:pt x="36207" y="216568"/>
                  </a:lnTo>
                  <a:lnTo>
                    <a:pt x="78863" y="103854"/>
                  </a:lnTo>
                  <a:lnTo>
                    <a:pt x="67951" y="103854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100"/>
                  </a:lnTo>
                  <a:lnTo>
                    <a:pt x="271557" y="103854"/>
                  </a:lnTo>
                  <a:lnTo>
                    <a:pt x="313965" y="216322"/>
                  </a:lnTo>
                  <a:lnTo>
                    <a:pt x="350421" y="216322"/>
                  </a:lnTo>
                  <a:lnTo>
                    <a:pt x="350421" y="320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9" y="4930431"/>
              <a:ext cx="200630" cy="21706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5" y="4904104"/>
              <a:ext cx="371475" cy="295910"/>
            </a:xfrm>
            <a:custGeom>
              <a:avLst/>
              <a:gdLst/>
              <a:ahLst/>
              <a:cxnLst/>
              <a:rect l="l" t="t" r="r" b="b"/>
              <a:pathLst>
                <a:path w="371475" h="295910">
                  <a:moveTo>
                    <a:pt x="325120" y="216814"/>
                  </a:moveTo>
                  <a:lnTo>
                    <a:pt x="292633" y="216814"/>
                  </a:lnTo>
                  <a:lnTo>
                    <a:pt x="240563" y="78994"/>
                  </a:lnTo>
                  <a:lnTo>
                    <a:pt x="256921" y="78994"/>
                  </a:lnTo>
                  <a:lnTo>
                    <a:pt x="256921" y="0"/>
                  </a:lnTo>
                  <a:lnTo>
                    <a:pt x="68199" y="0"/>
                  </a:lnTo>
                  <a:lnTo>
                    <a:pt x="68199" y="78994"/>
                  </a:lnTo>
                  <a:lnTo>
                    <a:pt x="84569" y="78994"/>
                  </a:lnTo>
                  <a:lnTo>
                    <a:pt x="32486" y="216573"/>
                  </a:lnTo>
                  <a:lnTo>
                    <a:pt x="0" y="216814"/>
                  </a:lnTo>
                  <a:lnTo>
                    <a:pt x="0" y="295808"/>
                  </a:lnTo>
                  <a:lnTo>
                    <a:pt x="144589" y="295808"/>
                  </a:lnTo>
                  <a:lnTo>
                    <a:pt x="144589" y="242658"/>
                  </a:lnTo>
                  <a:lnTo>
                    <a:pt x="118795" y="242658"/>
                  </a:lnTo>
                  <a:lnTo>
                    <a:pt x="118795" y="269722"/>
                  </a:lnTo>
                  <a:lnTo>
                    <a:pt x="27279" y="269722"/>
                  </a:lnTo>
                  <a:lnTo>
                    <a:pt x="27279" y="241922"/>
                  </a:lnTo>
                  <a:lnTo>
                    <a:pt x="49110" y="241922"/>
                  </a:lnTo>
                  <a:lnTo>
                    <a:pt x="123012" y="52908"/>
                  </a:lnTo>
                  <a:lnTo>
                    <a:pt x="94983" y="52908"/>
                  </a:lnTo>
                  <a:lnTo>
                    <a:pt x="94983" y="26085"/>
                  </a:lnTo>
                  <a:lnTo>
                    <a:pt x="162687" y="26085"/>
                  </a:lnTo>
                  <a:lnTo>
                    <a:pt x="230149" y="26085"/>
                  </a:lnTo>
                  <a:lnTo>
                    <a:pt x="230149" y="52908"/>
                  </a:lnTo>
                  <a:lnTo>
                    <a:pt x="202120" y="52908"/>
                  </a:lnTo>
                  <a:lnTo>
                    <a:pt x="276021" y="241922"/>
                  </a:lnTo>
                  <a:lnTo>
                    <a:pt x="297840" y="241922"/>
                  </a:lnTo>
                  <a:lnTo>
                    <a:pt x="297840" y="269722"/>
                  </a:lnTo>
                  <a:lnTo>
                    <a:pt x="206336" y="269722"/>
                  </a:lnTo>
                  <a:lnTo>
                    <a:pt x="206336" y="242658"/>
                  </a:lnTo>
                  <a:lnTo>
                    <a:pt x="180543" y="242658"/>
                  </a:lnTo>
                  <a:lnTo>
                    <a:pt x="180543" y="295808"/>
                  </a:lnTo>
                  <a:lnTo>
                    <a:pt x="325120" y="295808"/>
                  </a:lnTo>
                  <a:lnTo>
                    <a:pt x="325120" y="216814"/>
                  </a:lnTo>
                  <a:close/>
                </a:path>
                <a:path w="371475" h="295910">
                  <a:moveTo>
                    <a:pt x="363067" y="289902"/>
                  </a:moveTo>
                  <a:lnTo>
                    <a:pt x="358609" y="283260"/>
                  </a:lnTo>
                  <a:lnTo>
                    <a:pt x="359841" y="283019"/>
                  </a:lnTo>
                  <a:lnTo>
                    <a:pt x="360845" y="282765"/>
                  </a:lnTo>
                  <a:lnTo>
                    <a:pt x="361340" y="282028"/>
                  </a:lnTo>
                  <a:lnTo>
                    <a:pt x="362331" y="281292"/>
                  </a:lnTo>
                  <a:lnTo>
                    <a:pt x="362623" y="280555"/>
                  </a:lnTo>
                  <a:lnTo>
                    <a:pt x="362699" y="277114"/>
                  </a:lnTo>
                  <a:lnTo>
                    <a:pt x="362445" y="276618"/>
                  </a:lnTo>
                  <a:lnTo>
                    <a:pt x="362331" y="276364"/>
                  </a:lnTo>
                  <a:lnTo>
                    <a:pt x="361340" y="275628"/>
                  </a:lnTo>
                  <a:lnTo>
                    <a:pt x="360591" y="274891"/>
                  </a:lnTo>
                  <a:lnTo>
                    <a:pt x="360337" y="274853"/>
                  </a:lnTo>
                  <a:lnTo>
                    <a:pt x="360337" y="278091"/>
                  </a:lnTo>
                  <a:lnTo>
                    <a:pt x="360337" y="279565"/>
                  </a:lnTo>
                  <a:lnTo>
                    <a:pt x="360095" y="280314"/>
                  </a:lnTo>
                  <a:lnTo>
                    <a:pt x="359600" y="280555"/>
                  </a:lnTo>
                  <a:lnTo>
                    <a:pt x="359105" y="281051"/>
                  </a:lnTo>
                  <a:lnTo>
                    <a:pt x="358114" y="281292"/>
                  </a:lnTo>
                  <a:lnTo>
                    <a:pt x="353644" y="281292"/>
                  </a:lnTo>
                  <a:lnTo>
                    <a:pt x="353644" y="276618"/>
                  </a:lnTo>
                  <a:lnTo>
                    <a:pt x="359105" y="276618"/>
                  </a:lnTo>
                  <a:lnTo>
                    <a:pt x="359600" y="277114"/>
                  </a:lnTo>
                  <a:lnTo>
                    <a:pt x="360095" y="277355"/>
                  </a:lnTo>
                  <a:lnTo>
                    <a:pt x="360337" y="278091"/>
                  </a:lnTo>
                  <a:lnTo>
                    <a:pt x="360337" y="274853"/>
                  </a:lnTo>
                  <a:lnTo>
                    <a:pt x="359105" y="274650"/>
                  </a:lnTo>
                  <a:lnTo>
                    <a:pt x="351409" y="274650"/>
                  </a:lnTo>
                  <a:lnTo>
                    <a:pt x="351409" y="289902"/>
                  </a:lnTo>
                  <a:lnTo>
                    <a:pt x="353644" y="289902"/>
                  </a:lnTo>
                  <a:lnTo>
                    <a:pt x="353644" y="283260"/>
                  </a:lnTo>
                  <a:lnTo>
                    <a:pt x="356374" y="283260"/>
                  </a:lnTo>
                  <a:lnTo>
                    <a:pt x="360337" y="289902"/>
                  </a:lnTo>
                  <a:lnTo>
                    <a:pt x="363067" y="289902"/>
                  </a:lnTo>
                  <a:close/>
                </a:path>
                <a:path w="371475" h="295910">
                  <a:moveTo>
                    <a:pt x="371005" y="278587"/>
                  </a:moveTo>
                  <a:lnTo>
                    <a:pt x="369519" y="275386"/>
                  </a:lnTo>
                  <a:lnTo>
                    <a:pt x="368274" y="274154"/>
                  </a:lnTo>
                  <a:lnTo>
                    <a:pt x="368274" y="279082"/>
                  </a:lnTo>
                  <a:lnTo>
                    <a:pt x="368274" y="285229"/>
                  </a:lnTo>
                  <a:lnTo>
                    <a:pt x="367042" y="287934"/>
                  </a:lnTo>
                  <a:lnTo>
                    <a:pt x="365048" y="290156"/>
                  </a:lnTo>
                  <a:lnTo>
                    <a:pt x="362826" y="292125"/>
                  </a:lnTo>
                  <a:lnTo>
                    <a:pt x="360337" y="293357"/>
                  </a:lnTo>
                  <a:lnTo>
                    <a:pt x="354139" y="293357"/>
                  </a:lnTo>
                  <a:lnTo>
                    <a:pt x="351663" y="292125"/>
                  </a:lnTo>
                  <a:lnTo>
                    <a:pt x="349427" y="290156"/>
                  </a:lnTo>
                  <a:lnTo>
                    <a:pt x="347446" y="287934"/>
                  </a:lnTo>
                  <a:lnTo>
                    <a:pt x="346456" y="285229"/>
                  </a:lnTo>
                  <a:lnTo>
                    <a:pt x="346456" y="279082"/>
                  </a:lnTo>
                  <a:lnTo>
                    <a:pt x="347446" y="276618"/>
                  </a:lnTo>
                  <a:lnTo>
                    <a:pt x="349427" y="274396"/>
                  </a:lnTo>
                  <a:lnTo>
                    <a:pt x="351663" y="272186"/>
                  </a:lnTo>
                  <a:lnTo>
                    <a:pt x="354139" y="271208"/>
                  </a:lnTo>
                  <a:lnTo>
                    <a:pt x="360337" y="271208"/>
                  </a:lnTo>
                  <a:lnTo>
                    <a:pt x="362826" y="272186"/>
                  </a:lnTo>
                  <a:lnTo>
                    <a:pt x="365048" y="274396"/>
                  </a:lnTo>
                  <a:lnTo>
                    <a:pt x="367042" y="276618"/>
                  </a:lnTo>
                  <a:lnTo>
                    <a:pt x="368274" y="279082"/>
                  </a:lnTo>
                  <a:lnTo>
                    <a:pt x="368274" y="274154"/>
                  </a:lnTo>
                  <a:lnTo>
                    <a:pt x="365302" y="271208"/>
                  </a:lnTo>
                  <a:lnTo>
                    <a:pt x="364312" y="270217"/>
                  </a:lnTo>
                  <a:lnTo>
                    <a:pt x="361086" y="268986"/>
                  </a:lnTo>
                  <a:lnTo>
                    <a:pt x="353402" y="268986"/>
                  </a:lnTo>
                  <a:lnTo>
                    <a:pt x="350177" y="270217"/>
                  </a:lnTo>
                  <a:lnTo>
                    <a:pt x="347700" y="272923"/>
                  </a:lnTo>
                  <a:lnTo>
                    <a:pt x="344970" y="275386"/>
                  </a:lnTo>
                  <a:lnTo>
                    <a:pt x="343725" y="278587"/>
                  </a:lnTo>
                  <a:lnTo>
                    <a:pt x="343725" y="285965"/>
                  </a:lnTo>
                  <a:lnTo>
                    <a:pt x="344970" y="289166"/>
                  </a:lnTo>
                  <a:lnTo>
                    <a:pt x="350177" y="294335"/>
                  </a:lnTo>
                  <a:lnTo>
                    <a:pt x="353402" y="295567"/>
                  </a:lnTo>
                  <a:lnTo>
                    <a:pt x="361086" y="295567"/>
                  </a:lnTo>
                  <a:lnTo>
                    <a:pt x="364312" y="294335"/>
                  </a:lnTo>
                  <a:lnTo>
                    <a:pt x="365302" y="293357"/>
                  </a:lnTo>
                  <a:lnTo>
                    <a:pt x="369519" y="289166"/>
                  </a:lnTo>
                  <a:lnTo>
                    <a:pt x="371005" y="285965"/>
                  </a:lnTo>
                  <a:lnTo>
                    <a:pt x="371005" y="27858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75555" y="5005246"/>
              <a:ext cx="53340" cy="67945"/>
            </a:xfrm>
            <a:custGeom>
              <a:avLst/>
              <a:gdLst/>
              <a:ahLst/>
              <a:cxnLst/>
              <a:rect l="l" t="t" r="r" b="b"/>
              <a:pathLst>
                <a:path w="53339" h="67945">
                  <a:moveTo>
                    <a:pt x="52823" y="67677"/>
                  </a:moveTo>
                  <a:lnTo>
                    <a:pt x="26287" y="67677"/>
                  </a:lnTo>
                  <a:lnTo>
                    <a:pt x="0" y="67677"/>
                  </a:lnTo>
                  <a:lnTo>
                    <a:pt x="26783" y="0"/>
                  </a:lnTo>
                  <a:lnTo>
                    <a:pt x="52823" y="676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40196" y="5446014"/>
              <a:ext cx="522605" cy="86360"/>
            </a:xfrm>
            <a:custGeom>
              <a:avLst/>
              <a:gdLst/>
              <a:ahLst/>
              <a:cxnLst/>
              <a:rect l="l" t="t" r="r" b="b"/>
              <a:pathLst>
                <a:path w="522604" h="86360">
                  <a:moveTo>
                    <a:pt x="64973" y="60058"/>
                  </a:moveTo>
                  <a:lnTo>
                    <a:pt x="60020" y="63258"/>
                  </a:lnTo>
                  <a:lnTo>
                    <a:pt x="54317" y="65468"/>
                  </a:lnTo>
                  <a:lnTo>
                    <a:pt x="45135" y="65468"/>
                  </a:lnTo>
                  <a:lnTo>
                    <a:pt x="37376" y="64160"/>
                  </a:lnTo>
                  <a:lnTo>
                    <a:pt x="31432" y="60210"/>
                  </a:lnTo>
                  <a:lnTo>
                    <a:pt x="27635" y="53530"/>
                  </a:lnTo>
                  <a:lnTo>
                    <a:pt x="26289" y="44056"/>
                  </a:lnTo>
                  <a:lnTo>
                    <a:pt x="27635" y="33337"/>
                  </a:lnTo>
                  <a:lnTo>
                    <a:pt x="31470" y="26085"/>
                  </a:lnTo>
                  <a:lnTo>
                    <a:pt x="37490" y="21971"/>
                  </a:lnTo>
                  <a:lnTo>
                    <a:pt x="45389" y="20675"/>
                  </a:lnTo>
                  <a:lnTo>
                    <a:pt x="53568" y="20675"/>
                  </a:lnTo>
                  <a:lnTo>
                    <a:pt x="60515" y="22644"/>
                  </a:lnTo>
                  <a:lnTo>
                    <a:pt x="64731" y="24866"/>
                  </a:lnTo>
                  <a:lnTo>
                    <a:pt x="64731" y="4191"/>
                  </a:lnTo>
                  <a:lnTo>
                    <a:pt x="59524" y="2222"/>
                  </a:lnTo>
                  <a:lnTo>
                    <a:pt x="53568" y="0"/>
                  </a:lnTo>
                  <a:lnTo>
                    <a:pt x="42164" y="0"/>
                  </a:lnTo>
                  <a:lnTo>
                    <a:pt x="23228" y="3530"/>
                  </a:lnTo>
                  <a:lnTo>
                    <a:pt x="10109" y="13081"/>
                  </a:lnTo>
                  <a:lnTo>
                    <a:pt x="2476" y="27101"/>
                  </a:lnTo>
                  <a:lnTo>
                    <a:pt x="0" y="44056"/>
                  </a:lnTo>
                  <a:lnTo>
                    <a:pt x="2590" y="60350"/>
                  </a:lnTo>
                  <a:lnTo>
                    <a:pt x="10452" y="73647"/>
                  </a:lnTo>
                  <a:lnTo>
                    <a:pt x="23749" y="82613"/>
                  </a:lnTo>
                  <a:lnTo>
                    <a:pt x="42659" y="85890"/>
                  </a:lnTo>
                  <a:lnTo>
                    <a:pt x="55054" y="85890"/>
                  </a:lnTo>
                  <a:lnTo>
                    <a:pt x="59766" y="83921"/>
                  </a:lnTo>
                  <a:lnTo>
                    <a:pt x="64973" y="81711"/>
                  </a:lnTo>
                  <a:lnTo>
                    <a:pt x="64973" y="60058"/>
                  </a:lnTo>
                  <a:close/>
                </a:path>
                <a:path w="522604" h="86360">
                  <a:moveTo>
                    <a:pt x="163436" y="84912"/>
                  </a:moveTo>
                  <a:lnTo>
                    <a:pt x="158673" y="72351"/>
                  </a:lnTo>
                  <a:lnTo>
                    <a:pt x="151206" y="52666"/>
                  </a:lnTo>
                  <a:lnTo>
                    <a:pt x="140754" y="25107"/>
                  </a:lnTo>
                  <a:lnTo>
                    <a:pt x="131686" y="1231"/>
                  </a:lnTo>
                  <a:lnTo>
                    <a:pt x="125984" y="1231"/>
                  </a:lnTo>
                  <a:lnTo>
                    <a:pt x="125984" y="52666"/>
                  </a:lnTo>
                  <a:lnTo>
                    <a:pt x="108623" y="52666"/>
                  </a:lnTo>
                  <a:lnTo>
                    <a:pt x="114325" y="34950"/>
                  </a:lnTo>
                  <a:lnTo>
                    <a:pt x="115570" y="31508"/>
                  </a:lnTo>
                  <a:lnTo>
                    <a:pt x="116319" y="28549"/>
                  </a:lnTo>
                  <a:lnTo>
                    <a:pt x="117309" y="25107"/>
                  </a:lnTo>
                  <a:lnTo>
                    <a:pt x="117551" y="25107"/>
                  </a:lnTo>
                  <a:lnTo>
                    <a:pt x="118300" y="28549"/>
                  </a:lnTo>
                  <a:lnTo>
                    <a:pt x="119049" y="31508"/>
                  </a:lnTo>
                  <a:lnTo>
                    <a:pt x="120281" y="34950"/>
                  </a:lnTo>
                  <a:lnTo>
                    <a:pt x="125984" y="52666"/>
                  </a:lnTo>
                  <a:lnTo>
                    <a:pt x="125984" y="1231"/>
                  </a:lnTo>
                  <a:lnTo>
                    <a:pt x="104406" y="1231"/>
                  </a:lnTo>
                  <a:lnTo>
                    <a:pt x="72415" y="84912"/>
                  </a:lnTo>
                  <a:lnTo>
                    <a:pt x="98209" y="84912"/>
                  </a:lnTo>
                  <a:lnTo>
                    <a:pt x="102425" y="72351"/>
                  </a:lnTo>
                  <a:lnTo>
                    <a:pt x="132435" y="72351"/>
                  </a:lnTo>
                  <a:lnTo>
                    <a:pt x="136398" y="84912"/>
                  </a:lnTo>
                  <a:lnTo>
                    <a:pt x="163436" y="84912"/>
                  </a:lnTo>
                  <a:close/>
                </a:path>
                <a:path w="522604" h="86360">
                  <a:moveTo>
                    <a:pt x="279742" y="84912"/>
                  </a:moveTo>
                  <a:lnTo>
                    <a:pt x="268338" y="1231"/>
                  </a:lnTo>
                  <a:lnTo>
                    <a:pt x="238823" y="1231"/>
                  </a:lnTo>
                  <a:lnTo>
                    <a:pt x="228409" y="46024"/>
                  </a:lnTo>
                  <a:lnTo>
                    <a:pt x="227177" y="50457"/>
                  </a:lnTo>
                  <a:lnTo>
                    <a:pt x="226174" y="56121"/>
                  </a:lnTo>
                  <a:lnTo>
                    <a:pt x="225679" y="60540"/>
                  </a:lnTo>
                  <a:lnTo>
                    <a:pt x="225437" y="60540"/>
                  </a:lnTo>
                  <a:lnTo>
                    <a:pt x="224688" y="56121"/>
                  </a:lnTo>
                  <a:lnTo>
                    <a:pt x="223697" y="50698"/>
                  </a:lnTo>
                  <a:lnTo>
                    <a:pt x="222707" y="46024"/>
                  </a:lnTo>
                  <a:lnTo>
                    <a:pt x="212039" y="1231"/>
                  </a:lnTo>
                  <a:lnTo>
                    <a:pt x="182283" y="1231"/>
                  </a:lnTo>
                  <a:lnTo>
                    <a:pt x="171373" y="84912"/>
                  </a:lnTo>
                  <a:lnTo>
                    <a:pt x="193446" y="84912"/>
                  </a:lnTo>
                  <a:lnTo>
                    <a:pt x="197167" y="48729"/>
                  </a:lnTo>
                  <a:lnTo>
                    <a:pt x="197662" y="44056"/>
                  </a:lnTo>
                  <a:lnTo>
                    <a:pt x="198158" y="36182"/>
                  </a:lnTo>
                  <a:lnTo>
                    <a:pt x="198158" y="32981"/>
                  </a:lnTo>
                  <a:lnTo>
                    <a:pt x="198399" y="32981"/>
                  </a:lnTo>
                  <a:lnTo>
                    <a:pt x="199148" y="36423"/>
                  </a:lnTo>
                  <a:lnTo>
                    <a:pt x="200393" y="43078"/>
                  </a:lnTo>
                  <a:lnTo>
                    <a:pt x="201383" y="47752"/>
                  </a:lnTo>
                  <a:lnTo>
                    <a:pt x="210807" y="84912"/>
                  </a:lnTo>
                  <a:lnTo>
                    <a:pt x="237591" y="84912"/>
                  </a:lnTo>
                  <a:lnTo>
                    <a:pt x="247256" y="47256"/>
                  </a:lnTo>
                  <a:lnTo>
                    <a:pt x="248500" y="42583"/>
                  </a:lnTo>
                  <a:lnTo>
                    <a:pt x="249491" y="36918"/>
                  </a:lnTo>
                  <a:lnTo>
                    <a:pt x="249986" y="32981"/>
                  </a:lnTo>
                  <a:lnTo>
                    <a:pt x="250240" y="32981"/>
                  </a:lnTo>
                  <a:lnTo>
                    <a:pt x="250482" y="37160"/>
                  </a:lnTo>
                  <a:lnTo>
                    <a:pt x="250977" y="43078"/>
                  </a:lnTo>
                  <a:lnTo>
                    <a:pt x="251472" y="47993"/>
                  </a:lnTo>
                  <a:lnTo>
                    <a:pt x="255447" y="84912"/>
                  </a:lnTo>
                  <a:lnTo>
                    <a:pt x="279742" y="84912"/>
                  </a:lnTo>
                  <a:close/>
                </a:path>
                <a:path w="522604" h="86360">
                  <a:moveTo>
                    <a:pt x="361581" y="30518"/>
                  </a:moveTo>
                  <a:lnTo>
                    <a:pt x="336537" y="2298"/>
                  </a:lnTo>
                  <a:lnTo>
                    <a:pt x="336537" y="24371"/>
                  </a:lnTo>
                  <a:lnTo>
                    <a:pt x="336537" y="37160"/>
                  </a:lnTo>
                  <a:lnTo>
                    <a:pt x="333565" y="40855"/>
                  </a:lnTo>
                  <a:lnTo>
                    <a:pt x="319430" y="40855"/>
                  </a:lnTo>
                  <a:lnTo>
                    <a:pt x="319430" y="20675"/>
                  </a:lnTo>
                  <a:lnTo>
                    <a:pt x="333565" y="20675"/>
                  </a:lnTo>
                  <a:lnTo>
                    <a:pt x="336537" y="24371"/>
                  </a:lnTo>
                  <a:lnTo>
                    <a:pt x="336537" y="2298"/>
                  </a:lnTo>
                  <a:lnTo>
                    <a:pt x="329844" y="1231"/>
                  </a:lnTo>
                  <a:lnTo>
                    <a:pt x="294627" y="1231"/>
                  </a:lnTo>
                  <a:lnTo>
                    <a:pt x="294627" y="84912"/>
                  </a:lnTo>
                  <a:lnTo>
                    <a:pt x="319430" y="84912"/>
                  </a:lnTo>
                  <a:lnTo>
                    <a:pt x="319430" y="59067"/>
                  </a:lnTo>
                  <a:lnTo>
                    <a:pt x="328853" y="59067"/>
                  </a:lnTo>
                  <a:lnTo>
                    <a:pt x="342760" y="56959"/>
                  </a:lnTo>
                  <a:lnTo>
                    <a:pt x="353034" y="51066"/>
                  </a:lnTo>
                  <a:lnTo>
                    <a:pt x="359397" y="42037"/>
                  </a:lnTo>
                  <a:lnTo>
                    <a:pt x="359625" y="40855"/>
                  </a:lnTo>
                  <a:lnTo>
                    <a:pt x="361581" y="30518"/>
                  </a:lnTo>
                  <a:close/>
                </a:path>
                <a:path w="522604" h="86360">
                  <a:moveTo>
                    <a:pt x="447141" y="1231"/>
                  </a:moveTo>
                  <a:lnTo>
                    <a:pt x="423583" y="1231"/>
                  </a:lnTo>
                  <a:lnTo>
                    <a:pt x="423583" y="60299"/>
                  </a:lnTo>
                  <a:lnTo>
                    <a:pt x="419862" y="65709"/>
                  </a:lnTo>
                  <a:lnTo>
                    <a:pt x="401510" y="65709"/>
                  </a:lnTo>
                  <a:lnTo>
                    <a:pt x="397789" y="60299"/>
                  </a:lnTo>
                  <a:lnTo>
                    <a:pt x="397789" y="1231"/>
                  </a:lnTo>
                  <a:lnTo>
                    <a:pt x="372745" y="1231"/>
                  </a:lnTo>
                  <a:lnTo>
                    <a:pt x="372745" y="52171"/>
                  </a:lnTo>
                  <a:lnTo>
                    <a:pt x="375437" y="67830"/>
                  </a:lnTo>
                  <a:lnTo>
                    <a:pt x="383070" y="78270"/>
                  </a:lnTo>
                  <a:lnTo>
                    <a:pt x="395033" y="84086"/>
                  </a:lnTo>
                  <a:lnTo>
                    <a:pt x="410692" y="85890"/>
                  </a:lnTo>
                  <a:lnTo>
                    <a:pt x="426123" y="84086"/>
                  </a:lnTo>
                  <a:lnTo>
                    <a:pt x="437565" y="78270"/>
                  </a:lnTo>
                  <a:lnTo>
                    <a:pt x="444690" y="67830"/>
                  </a:lnTo>
                  <a:lnTo>
                    <a:pt x="447141" y="52171"/>
                  </a:lnTo>
                  <a:lnTo>
                    <a:pt x="447141" y="1231"/>
                  </a:lnTo>
                  <a:close/>
                </a:path>
                <a:path w="522604" h="86360">
                  <a:moveTo>
                    <a:pt x="522287" y="59309"/>
                  </a:moveTo>
                  <a:lnTo>
                    <a:pt x="492036" y="30276"/>
                  </a:lnTo>
                  <a:lnTo>
                    <a:pt x="486575" y="29286"/>
                  </a:lnTo>
                  <a:lnTo>
                    <a:pt x="486575" y="21666"/>
                  </a:lnTo>
                  <a:lnTo>
                    <a:pt x="489305" y="19939"/>
                  </a:lnTo>
                  <a:lnTo>
                    <a:pt x="503936" y="19939"/>
                  </a:lnTo>
                  <a:lnTo>
                    <a:pt x="512127" y="22644"/>
                  </a:lnTo>
                  <a:lnTo>
                    <a:pt x="516585" y="24612"/>
                  </a:lnTo>
                  <a:lnTo>
                    <a:pt x="516585" y="3937"/>
                  </a:lnTo>
                  <a:lnTo>
                    <a:pt x="511136" y="1968"/>
                  </a:lnTo>
                  <a:lnTo>
                    <a:pt x="503694" y="0"/>
                  </a:lnTo>
                  <a:lnTo>
                    <a:pt x="494017" y="0"/>
                  </a:lnTo>
                  <a:lnTo>
                    <a:pt x="481279" y="1549"/>
                  </a:lnTo>
                  <a:lnTo>
                    <a:pt x="471144" y="6311"/>
                  </a:lnTo>
                  <a:lnTo>
                    <a:pt x="464451" y="14439"/>
                  </a:lnTo>
                  <a:lnTo>
                    <a:pt x="462026" y="26085"/>
                  </a:lnTo>
                  <a:lnTo>
                    <a:pt x="463359" y="35331"/>
                  </a:lnTo>
                  <a:lnTo>
                    <a:pt x="466890" y="42240"/>
                  </a:lnTo>
                  <a:lnTo>
                    <a:pt x="471970" y="47167"/>
                  </a:lnTo>
                  <a:lnTo>
                    <a:pt x="477901" y="50457"/>
                  </a:lnTo>
                  <a:lnTo>
                    <a:pt x="491286" y="56121"/>
                  </a:lnTo>
                  <a:lnTo>
                    <a:pt x="496493" y="55372"/>
                  </a:lnTo>
                  <a:lnTo>
                    <a:pt x="496493" y="63500"/>
                  </a:lnTo>
                  <a:lnTo>
                    <a:pt x="493522" y="65963"/>
                  </a:lnTo>
                  <a:lnTo>
                    <a:pt x="476415" y="65963"/>
                  </a:lnTo>
                  <a:lnTo>
                    <a:pt x="469214" y="63004"/>
                  </a:lnTo>
                  <a:lnTo>
                    <a:pt x="462280" y="59804"/>
                  </a:lnTo>
                  <a:lnTo>
                    <a:pt x="462280" y="80975"/>
                  </a:lnTo>
                  <a:lnTo>
                    <a:pt x="468071" y="83134"/>
                  </a:lnTo>
                  <a:lnTo>
                    <a:pt x="474459" y="84759"/>
                  </a:lnTo>
                  <a:lnTo>
                    <a:pt x="481634" y="85775"/>
                  </a:lnTo>
                  <a:lnTo>
                    <a:pt x="489800" y="86144"/>
                  </a:lnTo>
                  <a:lnTo>
                    <a:pt x="502513" y="84505"/>
                  </a:lnTo>
                  <a:lnTo>
                    <a:pt x="512838" y="79552"/>
                  </a:lnTo>
                  <a:lnTo>
                    <a:pt x="519760" y="71183"/>
                  </a:lnTo>
                  <a:lnTo>
                    <a:pt x="522287" y="59309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5340096"/>
              <a:ext cx="5843270" cy="50800"/>
            </a:xfrm>
            <a:custGeom>
              <a:avLst/>
              <a:gdLst/>
              <a:ahLst/>
              <a:cxnLst/>
              <a:rect l="l" t="t" r="r" b="b"/>
              <a:pathLst>
                <a:path w="5843270" h="50800">
                  <a:moveTo>
                    <a:pt x="5843016" y="0"/>
                  </a:moveTo>
                  <a:lnTo>
                    <a:pt x="0" y="0"/>
                  </a:lnTo>
                  <a:lnTo>
                    <a:pt x="0" y="50291"/>
                  </a:lnTo>
                  <a:lnTo>
                    <a:pt x="5843016" y="50291"/>
                  </a:lnTo>
                  <a:lnTo>
                    <a:pt x="5843016" y="0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034774" y="171285"/>
            <a:ext cx="3185795" cy="768985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50"/>
              </a:spcBef>
            </a:pPr>
            <a:r>
              <a:rPr sz="2400" dirty="0"/>
              <a:t>Amazing</a:t>
            </a:r>
            <a:r>
              <a:rPr sz="2400" spc="-70" dirty="0"/>
              <a:t> </a:t>
            </a:r>
            <a:r>
              <a:rPr sz="2400" dirty="0"/>
              <a:t>Support</a:t>
            </a:r>
            <a:r>
              <a:rPr sz="2400" spc="-60" dirty="0"/>
              <a:t> </a:t>
            </a:r>
            <a:r>
              <a:rPr sz="2400" spc="-10" dirty="0"/>
              <a:t>System</a:t>
            </a:r>
            <a:endParaRPr sz="2400"/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550" spc="-10" dirty="0"/>
              <a:t>Take</a:t>
            </a:r>
            <a:r>
              <a:rPr sz="1550" spc="5" dirty="0"/>
              <a:t> </a:t>
            </a:r>
            <a:r>
              <a:rPr sz="1550" dirty="0"/>
              <a:t>Advantage</a:t>
            </a:r>
            <a:r>
              <a:rPr sz="1550" spc="80" dirty="0"/>
              <a:t> </a:t>
            </a:r>
            <a:r>
              <a:rPr sz="1550" dirty="0"/>
              <a:t>of</a:t>
            </a:r>
            <a:r>
              <a:rPr sz="1550" spc="25" dirty="0"/>
              <a:t> </a:t>
            </a:r>
            <a:r>
              <a:rPr sz="1550" dirty="0"/>
              <a:t>Available</a:t>
            </a:r>
            <a:r>
              <a:rPr sz="1550" spc="110" dirty="0"/>
              <a:t> </a:t>
            </a:r>
            <a:r>
              <a:rPr sz="1550" spc="-10" dirty="0"/>
              <a:t>Resources</a:t>
            </a:r>
            <a:endParaRPr sz="1550"/>
          </a:p>
        </p:txBody>
      </p:sp>
      <p:sp>
        <p:nvSpPr>
          <p:cNvPr id="15" name="object 15"/>
          <p:cNvSpPr txBox="1"/>
          <p:nvPr/>
        </p:nvSpPr>
        <p:spPr>
          <a:xfrm>
            <a:off x="4034790" y="1286419"/>
            <a:ext cx="4223385" cy="43180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86055" marR="5080" indent="-173990">
              <a:lnSpc>
                <a:spcPts val="1510"/>
              </a:lnSpc>
              <a:spcBef>
                <a:spcPts val="295"/>
              </a:spcBef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Listed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under</a:t>
            </a:r>
            <a:r>
              <a:rPr sz="140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 “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Writing</a:t>
            </a:r>
            <a:r>
              <a:rPr sz="1400" b="1" spc="-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Center</a:t>
            </a:r>
            <a:r>
              <a:rPr sz="1400" b="1" spc="-1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AB051F"/>
                </a:solidFill>
                <a:latin typeface="Calibri"/>
                <a:cs typeface="Calibri"/>
              </a:rPr>
              <a:t>&amp; Library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”</a:t>
            </a:r>
            <a:r>
              <a:rPr sz="1400" spc="-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link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left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navigation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are</a:t>
            </a:r>
            <a:r>
              <a:rPr sz="1400" spc="-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following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free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supports: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923544" y="969263"/>
            <a:ext cx="8115300" cy="3534410"/>
            <a:chOff x="923544" y="969263"/>
            <a:chExt cx="8115300" cy="3534410"/>
          </a:xfrm>
        </p:grpSpPr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5344" y="1924812"/>
              <a:ext cx="5143499" cy="25786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3544" y="969263"/>
              <a:ext cx="1783079" cy="2724911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909242" y="325662"/>
            <a:ext cx="1681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sz="18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sz="18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Calibri"/>
                <a:cs typeface="Calibri"/>
              </a:rPr>
              <a:t>Help?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20" name="object 20"/>
          <p:cNvSpPr txBox="1"/>
          <p:nvPr/>
        </p:nvSpPr>
        <p:spPr>
          <a:xfrm>
            <a:off x="735396" y="3864390"/>
            <a:ext cx="2028189" cy="147495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indent="1905" algn="ctr">
              <a:lnSpc>
                <a:spcPct val="103099"/>
              </a:lnSpc>
              <a:spcBef>
                <a:spcPts val="75"/>
              </a:spcBef>
            </a:pP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55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sz="1550" i="1" spc="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sz="1550" i="1" spc="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click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550" i="1" dirty="0">
                <a:solidFill>
                  <a:srgbClr val="FFFFFF"/>
                </a:solidFill>
                <a:latin typeface="Calibri"/>
                <a:cs typeface="Calibri"/>
              </a:rPr>
              <a:t>the “Help” icon within our course to access tech supports phone numbers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,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email,</a:t>
            </a:r>
            <a:r>
              <a:rPr sz="1550" i="1" spc="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550" i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FFFFFF"/>
                </a:solidFill>
                <a:latin typeface="Calibri"/>
                <a:cs typeface="Calibri"/>
              </a:rPr>
              <a:t>chat</a:t>
            </a:r>
            <a:r>
              <a:rPr sz="1550" i="1" spc="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i="1" spc="-10" dirty="0">
                <a:solidFill>
                  <a:srgbClr val="FFFFFF"/>
                </a:solidFill>
                <a:latin typeface="Calibri"/>
                <a:cs typeface="Calibri"/>
              </a:rPr>
              <a:t>options.</a:t>
            </a:r>
            <a:endParaRPr sz="155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50"/>
              </a:spcBef>
            </a:pPr>
            <a:r>
              <a:rPr sz="2400" dirty="0">
                <a:solidFill>
                  <a:srgbClr val="FFFFFF"/>
                </a:solidFill>
              </a:rPr>
              <a:t>The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Writing</a:t>
            </a:r>
            <a:r>
              <a:rPr sz="2400" spc="-5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Center</a:t>
            </a:r>
            <a:endParaRPr sz="2400"/>
          </a:p>
          <a:p>
            <a:pPr marL="16510">
              <a:lnSpc>
                <a:spcPct val="100000"/>
              </a:lnSpc>
              <a:spcBef>
                <a:spcPts val="455"/>
              </a:spcBef>
            </a:pPr>
            <a:r>
              <a:rPr sz="1550" spc="-10" dirty="0">
                <a:solidFill>
                  <a:srgbClr val="FFFFFF"/>
                </a:solidFill>
              </a:rPr>
              <a:t>https://writingcenter.uagc.edu/</a:t>
            </a:r>
            <a:endParaRPr sz="1550"/>
          </a:p>
        </p:txBody>
      </p:sp>
      <p:sp>
        <p:nvSpPr>
          <p:cNvPr id="3" name="object 3"/>
          <p:cNvSpPr txBox="1"/>
          <p:nvPr/>
        </p:nvSpPr>
        <p:spPr>
          <a:xfrm>
            <a:off x="538196" y="1350250"/>
            <a:ext cx="4072254" cy="90360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300355" indent="-288290">
              <a:lnSpc>
                <a:spcPct val="100000"/>
              </a:lnSpc>
              <a:spcBef>
                <a:spcPts val="720"/>
              </a:spcBef>
              <a:buClr>
                <a:srgbClr val="F8E07C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Any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questions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about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400" spc="-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content</a:t>
            </a:r>
            <a:r>
              <a:rPr sz="1400" spc="-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404040"/>
                </a:solidFill>
                <a:latin typeface="Calibri"/>
                <a:cs typeface="Calibri"/>
              </a:rPr>
              <a:t>you’ve</a:t>
            </a:r>
            <a:r>
              <a:rPr sz="1400" spc="-7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developed?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25"/>
              </a:spcBef>
              <a:buClr>
                <a:srgbClr val="F8E07C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Formatting</a:t>
            </a:r>
            <a:r>
              <a:rPr sz="1400" spc="1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concerns?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25"/>
              </a:spcBef>
              <a:buClr>
                <a:srgbClr val="F8E07C"/>
              </a:buClr>
              <a:buFont typeface="Wingdings"/>
              <a:buChar char=""/>
              <a:tabLst>
                <a:tab pos="300355" algn="l"/>
                <a:tab pos="300990" algn="l"/>
              </a:tabLst>
            </a:pPr>
            <a:r>
              <a:rPr sz="1400" spc="-20" dirty="0">
                <a:solidFill>
                  <a:srgbClr val="404040"/>
                </a:solidFill>
                <a:latin typeface="Calibri"/>
                <a:cs typeface="Calibri"/>
              </a:rPr>
              <a:t>APA</a:t>
            </a:r>
            <a:r>
              <a:rPr sz="1400" spc="-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404040"/>
                </a:solidFill>
                <a:latin typeface="Calibri"/>
                <a:cs typeface="Calibri"/>
              </a:rPr>
              <a:t>questions?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57315" y="1293875"/>
            <a:ext cx="2889885" cy="2398221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104139" marR="146050" algn="ctr">
              <a:lnSpc>
                <a:spcPct val="156500"/>
              </a:lnSpc>
            </a:pP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</a:t>
            </a:r>
            <a:r>
              <a:rPr sz="1150" b="1" i="1" spc="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recommend</a:t>
            </a:r>
            <a:r>
              <a:rPr sz="1150" b="1" i="1" spc="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getting</a:t>
            </a:r>
            <a:r>
              <a:rPr sz="1150" b="1" i="1" spc="1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into</a:t>
            </a:r>
            <a:r>
              <a:rPr sz="1150" b="1" i="1" spc="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the</a:t>
            </a:r>
            <a:r>
              <a:rPr sz="1150" b="1" i="1" spc="10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20" dirty="0">
                <a:solidFill>
                  <a:srgbClr val="AB051F"/>
                </a:solidFill>
                <a:latin typeface="Calibri"/>
                <a:cs typeface="Calibri"/>
              </a:rPr>
              <a:t>habit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of</a:t>
            </a:r>
            <a:r>
              <a:rPr sz="1150" b="1" i="1" spc="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submitting</a:t>
            </a:r>
            <a:r>
              <a:rPr sz="1150" b="1" i="1" spc="19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all</a:t>
            </a:r>
            <a:r>
              <a:rPr sz="1150" b="1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work</a:t>
            </a:r>
            <a:r>
              <a:rPr sz="1150" b="1" i="1" spc="6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to</a:t>
            </a:r>
            <a:r>
              <a:rPr sz="1150" b="1" i="1" spc="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the</a:t>
            </a:r>
            <a:r>
              <a:rPr sz="1150" b="1" i="1" spc="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10" dirty="0">
                <a:solidFill>
                  <a:srgbClr val="AB051F"/>
                </a:solidFill>
                <a:latin typeface="Calibri"/>
                <a:cs typeface="Calibri"/>
              </a:rPr>
              <a:t>Writing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Center</a:t>
            </a:r>
            <a:r>
              <a:rPr sz="1150" b="1" i="1" spc="10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150" b="1" i="1" dirty="0">
                <a:solidFill>
                  <a:srgbClr val="AB051F"/>
                </a:solidFill>
                <a:latin typeface="Calibri"/>
                <a:cs typeface="Calibri"/>
              </a:rPr>
              <a:t>before</a:t>
            </a:r>
            <a:r>
              <a:rPr sz="1150" b="1" i="1" spc="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submitting</a:t>
            </a:r>
            <a:r>
              <a:rPr sz="1150" b="1" i="1" spc="1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150" b="1" i="1" spc="190" dirty="0">
                <a:solidFill>
                  <a:srgbClr val="AB051F"/>
                </a:solidFill>
                <a:latin typeface="Calibri"/>
                <a:cs typeface="Calibri"/>
              </a:rPr>
              <a:t>it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for</a:t>
            </a:r>
            <a:r>
              <a:rPr sz="1150" b="1" i="1" spc="10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1150" b="1" i="1" spc="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10" dirty="0">
                <a:solidFill>
                  <a:srgbClr val="AB051F"/>
                </a:solidFill>
                <a:latin typeface="Calibri"/>
                <a:cs typeface="Calibri"/>
              </a:rPr>
              <a:t>grade.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They</a:t>
            </a:r>
            <a:r>
              <a:rPr sz="1150" b="1" i="1" spc="12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will</a:t>
            </a:r>
            <a:r>
              <a:rPr sz="1150" b="1" i="1" spc="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help</a:t>
            </a:r>
            <a:r>
              <a:rPr sz="1150" b="1" i="1" spc="13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you</a:t>
            </a:r>
            <a:r>
              <a:rPr sz="1150" b="1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catch</a:t>
            </a:r>
            <a:r>
              <a:rPr sz="1150" b="1" i="1" spc="4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errors</a:t>
            </a:r>
            <a:r>
              <a:rPr sz="1150" b="1" i="1" spc="11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that</a:t>
            </a:r>
            <a:r>
              <a:rPr sz="1150" b="1" i="1" spc="13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20" dirty="0">
                <a:solidFill>
                  <a:srgbClr val="AB051F"/>
                </a:solidFill>
                <a:latin typeface="Calibri"/>
                <a:cs typeface="Calibri"/>
              </a:rPr>
              <a:t>will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help</a:t>
            </a:r>
            <a:r>
              <a:rPr sz="1150" b="1" i="1" spc="1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you</a:t>
            </a:r>
            <a:r>
              <a:rPr sz="1150" b="1" i="1" spc="4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avoid</a:t>
            </a:r>
            <a:r>
              <a:rPr sz="1150" b="1" i="1" spc="1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150" b="1" i="1" dirty="0">
                <a:solidFill>
                  <a:srgbClr val="AB051F"/>
                </a:solidFill>
                <a:latin typeface="Calibri"/>
                <a:cs typeface="Calibri"/>
              </a:rPr>
              <a:t>introducing</a:t>
            </a:r>
            <a:r>
              <a:rPr sz="1150" b="1" i="1" spc="229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erroneous</a:t>
            </a:r>
            <a:r>
              <a:rPr sz="1150" b="1" i="1" spc="21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errors</a:t>
            </a:r>
            <a:r>
              <a:rPr sz="1150" b="1" i="1" spc="7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in</a:t>
            </a:r>
            <a:r>
              <a:rPr sz="1150" b="1" i="1" spc="10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20" dirty="0">
                <a:solidFill>
                  <a:srgbClr val="AB051F"/>
                </a:solidFill>
                <a:latin typeface="Calibri"/>
                <a:cs typeface="Calibri"/>
              </a:rPr>
              <a:t>your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written</a:t>
            </a:r>
            <a:r>
              <a:rPr sz="1150" b="1" i="1" spc="114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spc="-10" dirty="0">
                <a:solidFill>
                  <a:srgbClr val="AB051F"/>
                </a:solidFill>
                <a:latin typeface="Calibri"/>
                <a:cs typeface="Calibri"/>
              </a:rPr>
              <a:t>assignments.</a:t>
            </a:r>
            <a:endParaRPr sz="1150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2583179"/>
            <a:ext cx="5303519" cy="2171699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16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FFFFFF"/>
                </a:solidFill>
              </a:rPr>
              <a:t>Any</a:t>
            </a:r>
            <a:r>
              <a:rPr sz="3200" spc="-65" dirty="0">
                <a:solidFill>
                  <a:srgbClr val="FFFFFF"/>
                </a:solidFill>
              </a:rPr>
              <a:t> </a:t>
            </a:r>
            <a:r>
              <a:rPr sz="3200" spc="-10" dirty="0">
                <a:solidFill>
                  <a:srgbClr val="FFFFFF"/>
                </a:solidFill>
              </a:rPr>
              <a:t>Questions?</a:t>
            </a:r>
            <a:endParaRPr sz="3200"/>
          </a:p>
        </p:txBody>
      </p:sp>
      <p:sp>
        <p:nvSpPr>
          <p:cNvPr id="10" name="object 10"/>
          <p:cNvSpPr txBox="1"/>
          <p:nvPr/>
        </p:nvSpPr>
        <p:spPr>
          <a:xfrm>
            <a:off x="542602" y="1299045"/>
            <a:ext cx="7295515" cy="53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56500"/>
              </a:lnSpc>
              <a:spcBef>
                <a:spcPts val="90"/>
              </a:spcBef>
            </a:pP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Click</a:t>
            </a:r>
            <a:r>
              <a:rPr sz="115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sz="11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“</a:t>
            </a:r>
            <a:r>
              <a:rPr sz="1150" b="1" dirty="0">
                <a:solidFill>
                  <a:srgbClr val="AB051F"/>
                </a:solidFill>
                <a:latin typeface="Calibri"/>
                <a:cs typeface="Calibri"/>
              </a:rPr>
              <a:t>Help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”</a:t>
            </a:r>
            <a:r>
              <a:rPr sz="1150" spc="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icon</a:t>
            </a:r>
            <a:r>
              <a:rPr sz="115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sz="1150" spc="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50" spc="8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left</a:t>
            </a:r>
            <a:r>
              <a:rPr sz="1150" spc="6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navigation</a:t>
            </a:r>
            <a:r>
              <a:rPr sz="1150" spc="5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of</a:t>
            </a:r>
            <a:r>
              <a:rPr sz="115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your</a:t>
            </a:r>
            <a:r>
              <a:rPr sz="1150" spc="4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course</a:t>
            </a:r>
            <a:r>
              <a:rPr sz="1150" spc="13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and</a:t>
            </a:r>
            <a:r>
              <a:rPr sz="1150" spc="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select</a:t>
            </a:r>
            <a:r>
              <a:rPr sz="115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the</a:t>
            </a:r>
            <a:r>
              <a:rPr sz="1150" spc="9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Ask</a:t>
            </a:r>
            <a:r>
              <a:rPr sz="1150" b="1" i="1" spc="7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Your</a:t>
            </a:r>
            <a:r>
              <a:rPr sz="1150" b="1" i="1" spc="1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Instructor</a:t>
            </a:r>
            <a:r>
              <a:rPr sz="1150" b="1" i="1" spc="1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1150" b="1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b="1" i="1" dirty="0">
                <a:solidFill>
                  <a:srgbClr val="AB051F"/>
                </a:solidFill>
                <a:latin typeface="Calibri"/>
                <a:cs typeface="Calibri"/>
              </a:rPr>
              <a:t>Question</a:t>
            </a:r>
            <a:r>
              <a:rPr sz="1150" b="1" i="1" spc="1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option.</a:t>
            </a:r>
            <a:r>
              <a:rPr sz="1150" spc="13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spc="-25" dirty="0">
                <a:solidFill>
                  <a:srgbClr val="404040"/>
                </a:solidFill>
                <a:latin typeface="Calibri"/>
                <a:cs typeface="Calibri"/>
              </a:rPr>
              <a:t>For </a:t>
            </a:r>
            <a:r>
              <a:rPr lang="en-US" sz="1150" dirty="0">
                <a:solidFill>
                  <a:srgbClr val="404040"/>
                </a:solidFill>
                <a:latin typeface="Calibri"/>
                <a:cs typeface="Calibri"/>
              </a:rPr>
              <a:t>private questions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sz="1150" spc="2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be</a:t>
            </a:r>
            <a:r>
              <a:rPr sz="1150" spc="10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sure</a:t>
            </a:r>
            <a:r>
              <a:rPr sz="11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to</a:t>
            </a:r>
            <a:r>
              <a:rPr sz="11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reserve</a:t>
            </a:r>
            <a:r>
              <a:rPr sz="1150" spc="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those</a:t>
            </a:r>
            <a:r>
              <a:rPr sz="1150" spc="15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for</a:t>
            </a:r>
            <a:r>
              <a:rPr sz="1150" spc="10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dirty="0">
                <a:solidFill>
                  <a:srgbClr val="404040"/>
                </a:solidFill>
                <a:latin typeface="Calibri"/>
                <a:cs typeface="Calibri"/>
              </a:rPr>
              <a:t>email</a:t>
            </a:r>
            <a:r>
              <a:rPr sz="1150" spc="95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1150" spc="-10" dirty="0">
                <a:solidFill>
                  <a:srgbClr val="404040"/>
                </a:solidFill>
                <a:latin typeface="Calibri"/>
                <a:cs typeface="Calibri"/>
              </a:rPr>
              <a:t>correspondence.</a:t>
            </a:r>
            <a:endParaRPr sz="1150" dirty="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463289" y="2090885"/>
            <a:ext cx="2217420" cy="2711450"/>
            <a:chOff x="1632204" y="2185416"/>
            <a:chExt cx="2217420" cy="2711450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68780" y="2221992"/>
              <a:ext cx="2129746" cy="2638043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650492" y="2203704"/>
              <a:ext cx="2181225" cy="2674620"/>
            </a:xfrm>
            <a:custGeom>
              <a:avLst/>
              <a:gdLst/>
              <a:ahLst/>
              <a:cxnLst/>
              <a:rect l="l" t="t" r="r" b="b"/>
              <a:pathLst>
                <a:path w="2181225" h="2674620">
                  <a:moveTo>
                    <a:pt x="0" y="0"/>
                  </a:moveTo>
                  <a:lnTo>
                    <a:pt x="2180844" y="0"/>
                  </a:lnTo>
                  <a:lnTo>
                    <a:pt x="2180844" y="2674620"/>
                  </a:lnTo>
                  <a:lnTo>
                    <a:pt x="0" y="2674620"/>
                  </a:lnTo>
                  <a:lnTo>
                    <a:pt x="0" y="0"/>
                  </a:lnTo>
                  <a:close/>
                </a:path>
              </a:pathLst>
            </a:custGeom>
            <a:ln w="3657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43600" y="5340096"/>
            <a:ext cx="3200400" cy="50800"/>
          </a:xfrm>
          <a:custGeom>
            <a:avLst/>
            <a:gdLst/>
            <a:ahLst/>
            <a:cxnLst/>
            <a:rect l="l" t="t" r="r" b="b"/>
            <a:pathLst>
              <a:path w="3200400" h="50800">
                <a:moveTo>
                  <a:pt x="3200400" y="0"/>
                </a:moveTo>
                <a:lnTo>
                  <a:pt x="0" y="0"/>
                </a:lnTo>
                <a:lnTo>
                  <a:pt x="0" y="50291"/>
                </a:lnTo>
                <a:lnTo>
                  <a:pt x="3200400" y="50291"/>
                </a:lnTo>
                <a:lnTo>
                  <a:pt x="3200400" y="0"/>
                </a:lnTo>
                <a:close/>
              </a:path>
            </a:pathLst>
          </a:custGeom>
          <a:solidFill>
            <a:srgbClr val="BC1F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57115" y="2811779"/>
            <a:ext cx="429895" cy="0"/>
          </a:xfrm>
          <a:custGeom>
            <a:avLst/>
            <a:gdLst/>
            <a:ahLst/>
            <a:cxnLst/>
            <a:rect l="l" t="t" r="r" b="b"/>
            <a:pathLst>
              <a:path w="429895">
                <a:moveTo>
                  <a:pt x="0" y="0"/>
                </a:moveTo>
                <a:lnTo>
                  <a:pt x="429501" y="0"/>
                </a:lnTo>
              </a:path>
            </a:pathLst>
          </a:custGeom>
          <a:ln w="36576">
            <a:solidFill>
              <a:srgbClr val="AB05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97770" y="5346323"/>
            <a:ext cx="1500505" cy="123189"/>
          </a:xfrm>
          <a:custGeom>
            <a:avLst/>
            <a:gdLst/>
            <a:ahLst/>
            <a:cxnLst/>
            <a:rect l="l" t="t" r="r" b="b"/>
            <a:pathLst>
              <a:path w="1500504" h="123189">
                <a:moveTo>
                  <a:pt x="1498483" y="94348"/>
                </a:moveTo>
                <a:lnTo>
                  <a:pt x="1459984" y="94348"/>
                </a:lnTo>
                <a:lnTo>
                  <a:pt x="1464072" y="90656"/>
                </a:lnTo>
                <a:lnTo>
                  <a:pt x="1464072" y="86554"/>
                </a:lnTo>
                <a:lnTo>
                  <a:pt x="1462628" y="82286"/>
                </a:lnTo>
                <a:lnTo>
                  <a:pt x="1458042" y="79478"/>
                </a:lnTo>
                <a:lnTo>
                  <a:pt x="1449929" y="76517"/>
                </a:lnTo>
                <a:lnTo>
                  <a:pt x="1437906" y="71787"/>
                </a:lnTo>
                <a:lnTo>
                  <a:pt x="1429391" y="67095"/>
                </a:lnTo>
                <a:lnTo>
                  <a:pt x="1422217" y="60096"/>
                </a:lnTo>
                <a:lnTo>
                  <a:pt x="1417266" y="50327"/>
                </a:lnTo>
                <a:lnTo>
                  <a:pt x="1415420" y="37329"/>
                </a:lnTo>
                <a:lnTo>
                  <a:pt x="1418831" y="20593"/>
                </a:lnTo>
                <a:lnTo>
                  <a:pt x="1428298" y="8973"/>
                </a:lnTo>
                <a:lnTo>
                  <a:pt x="1442672" y="2198"/>
                </a:lnTo>
                <a:lnTo>
                  <a:pt x="1460801" y="0"/>
                </a:lnTo>
                <a:lnTo>
                  <a:pt x="1470384" y="429"/>
                </a:lnTo>
                <a:lnTo>
                  <a:pt x="1478893" y="1589"/>
                </a:lnTo>
                <a:lnTo>
                  <a:pt x="1486329" y="3288"/>
                </a:lnTo>
                <a:lnTo>
                  <a:pt x="1492691" y="5332"/>
                </a:lnTo>
                <a:lnTo>
                  <a:pt x="1492691" y="28714"/>
                </a:lnTo>
                <a:lnTo>
                  <a:pt x="1453851" y="28714"/>
                </a:lnTo>
                <a:lnTo>
                  <a:pt x="1450171" y="31176"/>
                </a:lnTo>
                <a:lnTo>
                  <a:pt x="1450171" y="41841"/>
                </a:lnTo>
                <a:lnTo>
                  <a:pt x="1457939" y="43482"/>
                </a:lnTo>
                <a:lnTo>
                  <a:pt x="1470205" y="47584"/>
                </a:lnTo>
                <a:lnTo>
                  <a:pt x="1481314" y="51917"/>
                </a:lnTo>
                <a:lnTo>
                  <a:pt x="1491005" y="58557"/>
                </a:lnTo>
                <a:lnTo>
                  <a:pt x="1497859" y="69043"/>
                </a:lnTo>
                <a:lnTo>
                  <a:pt x="1500459" y="84913"/>
                </a:lnTo>
                <a:lnTo>
                  <a:pt x="1498483" y="94348"/>
                </a:lnTo>
                <a:close/>
              </a:path>
              <a:path w="1500504" h="123189">
                <a:moveTo>
                  <a:pt x="1492691" y="35278"/>
                </a:moveTo>
                <a:lnTo>
                  <a:pt x="1486948" y="33041"/>
                </a:lnTo>
                <a:lnTo>
                  <a:pt x="1479864" y="30919"/>
                </a:lnTo>
                <a:lnTo>
                  <a:pt x="1471936" y="29336"/>
                </a:lnTo>
                <a:lnTo>
                  <a:pt x="1463663" y="28714"/>
                </a:lnTo>
                <a:lnTo>
                  <a:pt x="1492691" y="28714"/>
                </a:lnTo>
                <a:lnTo>
                  <a:pt x="1492691" y="35278"/>
                </a:lnTo>
                <a:close/>
              </a:path>
              <a:path w="1500504" h="123189">
                <a:moveTo>
                  <a:pt x="1454669" y="123063"/>
                </a:moveTo>
                <a:lnTo>
                  <a:pt x="1443138" y="122544"/>
                </a:lnTo>
                <a:lnTo>
                  <a:pt x="1432949" y="121063"/>
                </a:lnTo>
                <a:lnTo>
                  <a:pt x="1423909" y="118737"/>
                </a:lnTo>
                <a:lnTo>
                  <a:pt x="1415828" y="115679"/>
                </a:lnTo>
                <a:lnTo>
                  <a:pt x="1415828" y="85324"/>
                </a:lnTo>
                <a:lnTo>
                  <a:pt x="1423117" y="88637"/>
                </a:lnTo>
                <a:lnTo>
                  <a:pt x="1430905" y="91528"/>
                </a:lnTo>
                <a:lnTo>
                  <a:pt x="1439228" y="93573"/>
                </a:lnTo>
                <a:lnTo>
                  <a:pt x="1448127" y="94348"/>
                </a:lnTo>
                <a:lnTo>
                  <a:pt x="1498483" y="94348"/>
                </a:lnTo>
                <a:lnTo>
                  <a:pt x="1496927" y="101777"/>
                </a:lnTo>
                <a:lnTo>
                  <a:pt x="1487223" y="113680"/>
                </a:lnTo>
                <a:lnTo>
                  <a:pt x="1472690" y="120737"/>
                </a:lnTo>
                <a:lnTo>
                  <a:pt x="1454669" y="123063"/>
                </a:lnTo>
                <a:close/>
              </a:path>
              <a:path w="1500504" h="123189">
                <a:moveTo>
                  <a:pt x="1341010" y="123063"/>
                </a:moveTo>
                <a:lnTo>
                  <a:pt x="1318843" y="120403"/>
                </a:lnTo>
                <a:lnTo>
                  <a:pt x="1301965" y="111936"/>
                </a:lnTo>
                <a:lnTo>
                  <a:pt x="1291220" y="96931"/>
                </a:lnTo>
                <a:lnTo>
                  <a:pt x="1287451" y="74658"/>
                </a:lnTo>
                <a:lnTo>
                  <a:pt x="1287451" y="1640"/>
                </a:lnTo>
                <a:lnTo>
                  <a:pt x="1323021" y="1640"/>
                </a:lnTo>
                <a:lnTo>
                  <a:pt x="1323021" y="74658"/>
                </a:lnTo>
                <a:lnTo>
                  <a:pt x="1324049" y="82516"/>
                </a:lnTo>
                <a:lnTo>
                  <a:pt x="1327262" y="88605"/>
                </a:lnTo>
                <a:lnTo>
                  <a:pt x="1332852" y="92541"/>
                </a:lnTo>
                <a:lnTo>
                  <a:pt x="1341010" y="93938"/>
                </a:lnTo>
                <a:lnTo>
                  <a:pt x="1389588" y="93938"/>
                </a:lnTo>
                <a:lnTo>
                  <a:pt x="1389132" y="96931"/>
                </a:lnTo>
                <a:lnTo>
                  <a:pt x="1379186" y="111936"/>
                </a:lnTo>
                <a:lnTo>
                  <a:pt x="1363030" y="120403"/>
                </a:lnTo>
                <a:lnTo>
                  <a:pt x="1341010" y="123063"/>
                </a:lnTo>
                <a:close/>
              </a:path>
              <a:path w="1500504" h="123189">
                <a:moveTo>
                  <a:pt x="1389588" y="93938"/>
                </a:moveTo>
                <a:lnTo>
                  <a:pt x="1341010" y="93938"/>
                </a:lnTo>
                <a:lnTo>
                  <a:pt x="1349404" y="92541"/>
                </a:lnTo>
                <a:lnTo>
                  <a:pt x="1355115" y="88605"/>
                </a:lnTo>
                <a:lnTo>
                  <a:pt x="1358373" y="82516"/>
                </a:lnTo>
                <a:lnTo>
                  <a:pt x="1359408" y="74658"/>
                </a:lnTo>
                <a:lnTo>
                  <a:pt x="1359408" y="1640"/>
                </a:lnTo>
                <a:lnTo>
                  <a:pt x="1392524" y="1640"/>
                </a:lnTo>
                <a:lnTo>
                  <a:pt x="1392524" y="74658"/>
                </a:lnTo>
                <a:lnTo>
                  <a:pt x="1389588" y="93938"/>
                </a:lnTo>
                <a:close/>
              </a:path>
              <a:path w="1500504" h="123189">
                <a:moveTo>
                  <a:pt x="1208135" y="121422"/>
                </a:moveTo>
                <a:lnTo>
                  <a:pt x="1172975" y="121422"/>
                </a:lnTo>
                <a:lnTo>
                  <a:pt x="1172975" y="1640"/>
                </a:lnTo>
                <a:lnTo>
                  <a:pt x="1222854" y="1640"/>
                </a:lnTo>
                <a:lnTo>
                  <a:pt x="1241609" y="4666"/>
                </a:lnTo>
                <a:lnTo>
                  <a:pt x="1255766" y="13229"/>
                </a:lnTo>
                <a:lnTo>
                  <a:pt x="1264709" y="26561"/>
                </a:lnTo>
                <a:lnTo>
                  <a:pt x="1265244" y="29535"/>
                </a:lnTo>
                <a:lnTo>
                  <a:pt x="1208135" y="29535"/>
                </a:lnTo>
                <a:lnTo>
                  <a:pt x="1208135" y="58250"/>
                </a:lnTo>
                <a:lnTo>
                  <a:pt x="1265061" y="58250"/>
                </a:lnTo>
                <a:lnTo>
                  <a:pt x="1264684" y="60211"/>
                </a:lnTo>
                <a:lnTo>
                  <a:pt x="1255561" y="72915"/>
                </a:lnTo>
                <a:lnTo>
                  <a:pt x="1240919" y="81157"/>
                </a:lnTo>
                <a:lnTo>
                  <a:pt x="1221218" y="84093"/>
                </a:lnTo>
                <a:lnTo>
                  <a:pt x="1208135" y="84093"/>
                </a:lnTo>
                <a:lnTo>
                  <a:pt x="1208135" y="121422"/>
                </a:lnTo>
                <a:close/>
              </a:path>
              <a:path w="1500504" h="123189">
                <a:moveTo>
                  <a:pt x="1265061" y="58250"/>
                </a:moveTo>
                <a:lnTo>
                  <a:pt x="1227760" y="58250"/>
                </a:lnTo>
                <a:lnTo>
                  <a:pt x="1232257" y="53327"/>
                </a:lnTo>
                <a:lnTo>
                  <a:pt x="1232257" y="34868"/>
                </a:lnTo>
                <a:lnTo>
                  <a:pt x="1228169" y="29535"/>
                </a:lnTo>
                <a:lnTo>
                  <a:pt x="1265244" y="29535"/>
                </a:lnTo>
                <a:lnTo>
                  <a:pt x="1267827" y="43892"/>
                </a:lnTo>
                <a:lnTo>
                  <a:pt x="1265061" y="58250"/>
                </a:lnTo>
                <a:close/>
              </a:path>
              <a:path w="1500504" h="123189">
                <a:moveTo>
                  <a:pt x="1027426" y="121422"/>
                </a:moveTo>
                <a:lnTo>
                  <a:pt x="995945" y="121422"/>
                </a:lnTo>
                <a:lnTo>
                  <a:pt x="1011481" y="1640"/>
                </a:lnTo>
                <a:lnTo>
                  <a:pt x="1053592" y="1640"/>
                </a:lnTo>
                <a:lnTo>
                  <a:pt x="1064356" y="47174"/>
                </a:lnTo>
                <a:lnTo>
                  <a:pt x="1034376" y="47174"/>
                </a:lnTo>
                <a:lnTo>
                  <a:pt x="1033968" y="51686"/>
                </a:lnTo>
                <a:lnTo>
                  <a:pt x="1033150" y="62762"/>
                </a:lnTo>
                <a:lnTo>
                  <a:pt x="1032741" y="69325"/>
                </a:lnTo>
                <a:lnTo>
                  <a:pt x="1027426" y="121422"/>
                </a:lnTo>
                <a:close/>
              </a:path>
              <a:path w="1500504" h="123189">
                <a:moveTo>
                  <a:pt x="1098734" y="86554"/>
                </a:moveTo>
                <a:lnTo>
                  <a:pt x="1072808" y="86554"/>
                </a:lnTo>
                <a:lnTo>
                  <a:pt x="1073626" y="80401"/>
                </a:lnTo>
                <a:lnTo>
                  <a:pt x="1075261" y="72197"/>
                </a:lnTo>
                <a:lnTo>
                  <a:pt x="1076488" y="65634"/>
                </a:lnTo>
                <a:lnTo>
                  <a:pt x="1091206" y="1640"/>
                </a:lnTo>
                <a:lnTo>
                  <a:pt x="1133317" y="1640"/>
                </a:lnTo>
                <a:lnTo>
                  <a:pt x="1139378" y="47174"/>
                </a:lnTo>
                <a:lnTo>
                  <a:pt x="1107151" y="47174"/>
                </a:lnTo>
                <a:lnTo>
                  <a:pt x="1106333" y="52917"/>
                </a:lnTo>
                <a:lnTo>
                  <a:pt x="1105106" y="60711"/>
                </a:lnTo>
                <a:lnTo>
                  <a:pt x="1103471" y="67685"/>
                </a:lnTo>
                <a:lnTo>
                  <a:pt x="1098734" y="86554"/>
                </a:lnTo>
                <a:close/>
              </a:path>
              <a:path w="1500504" h="123189">
                <a:moveTo>
                  <a:pt x="1089980" y="121422"/>
                </a:moveTo>
                <a:lnTo>
                  <a:pt x="1051957" y="121422"/>
                </a:lnTo>
                <a:lnTo>
                  <a:pt x="1038874" y="68505"/>
                </a:lnTo>
                <a:lnTo>
                  <a:pt x="1037238" y="61531"/>
                </a:lnTo>
                <a:lnTo>
                  <a:pt x="1035194" y="52096"/>
                </a:lnTo>
                <a:lnTo>
                  <a:pt x="1034376" y="47174"/>
                </a:lnTo>
                <a:lnTo>
                  <a:pt x="1064356" y="47174"/>
                </a:lnTo>
                <a:lnTo>
                  <a:pt x="1068720" y="65634"/>
                </a:lnTo>
                <a:lnTo>
                  <a:pt x="1070355" y="72197"/>
                </a:lnTo>
                <a:lnTo>
                  <a:pt x="1071633" y="80401"/>
                </a:lnTo>
                <a:lnTo>
                  <a:pt x="1072399" y="86554"/>
                </a:lnTo>
                <a:lnTo>
                  <a:pt x="1098734" y="86554"/>
                </a:lnTo>
                <a:lnTo>
                  <a:pt x="1089980" y="121422"/>
                </a:lnTo>
                <a:close/>
              </a:path>
              <a:path w="1500504" h="123189">
                <a:moveTo>
                  <a:pt x="1149262" y="121422"/>
                </a:moveTo>
                <a:lnTo>
                  <a:pt x="1115328" y="121422"/>
                </a:lnTo>
                <a:lnTo>
                  <a:pt x="1109508" y="67685"/>
                </a:lnTo>
                <a:lnTo>
                  <a:pt x="1108786" y="61531"/>
                </a:lnTo>
                <a:lnTo>
                  <a:pt x="1107968" y="52917"/>
                </a:lnTo>
                <a:lnTo>
                  <a:pt x="1107559" y="47174"/>
                </a:lnTo>
                <a:lnTo>
                  <a:pt x="1139378" y="47174"/>
                </a:lnTo>
                <a:lnTo>
                  <a:pt x="1149262" y="121422"/>
                </a:lnTo>
                <a:close/>
              </a:path>
              <a:path w="1500504" h="123189">
                <a:moveTo>
                  <a:pt x="894961" y="121422"/>
                </a:moveTo>
                <a:lnTo>
                  <a:pt x="858573" y="121422"/>
                </a:lnTo>
                <a:lnTo>
                  <a:pt x="903955" y="1640"/>
                </a:lnTo>
                <a:lnTo>
                  <a:pt x="941978" y="1640"/>
                </a:lnTo>
                <a:lnTo>
                  <a:pt x="954761" y="35688"/>
                </a:lnTo>
                <a:lnTo>
                  <a:pt x="921944" y="35688"/>
                </a:lnTo>
                <a:lnTo>
                  <a:pt x="920309" y="40611"/>
                </a:lnTo>
                <a:lnTo>
                  <a:pt x="919491" y="45123"/>
                </a:lnTo>
                <a:lnTo>
                  <a:pt x="917856" y="50045"/>
                </a:lnTo>
                <a:lnTo>
                  <a:pt x="909679" y="75068"/>
                </a:lnTo>
                <a:lnTo>
                  <a:pt x="969547" y="75068"/>
                </a:lnTo>
                <a:lnTo>
                  <a:pt x="980174" y="103373"/>
                </a:lnTo>
                <a:lnTo>
                  <a:pt x="900684" y="103373"/>
                </a:lnTo>
                <a:lnTo>
                  <a:pt x="894961" y="121422"/>
                </a:lnTo>
                <a:close/>
              </a:path>
              <a:path w="1500504" h="123189">
                <a:moveTo>
                  <a:pt x="969547" y="75068"/>
                </a:moveTo>
                <a:lnTo>
                  <a:pt x="934209" y="75068"/>
                </a:lnTo>
                <a:lnTo>
                  <a:pt x="926032" y="50045"/>
                </a:lnTo>
                <a:lnTo>
                  <a:pt x="924397" y="44713"/>
                </a:lnTo>
                <a:lnTo>
                  <a:pt x="923171" y="40611"/>
                </a:lnTo>
                <a:lnTo>
                  <a:pt x="922353" y="35688"/>
                </a:lnTo>
                <a:lnTo>
                  <a:pt x="954761" y="35688"/>
                </a:lnTo>
                <a:lnTo>
                  <a:pt x="969547" y="75068"/>
                </a:lnTo>
                <a:close/>
              </a:path>
              <a:path w="1500504" h="123189">
                <a:moveTo>
                  <a:pt x="986951" y="121422"/>
                </a:moveTo>
                <a:lnTo>
                  <a:pt x="948928" y="121422"/>
                </a:lnTo>
                <a:lnTo>
                  <a:pt x="943204" y="103373"/>
                </a:lnTo>
                <a:lnTo>
                  <a:pt x="980174" y="103373"/>
                </a:lnTo>
                <a:lnTo>
                  <a:pt x="986951" y="121422"/>
                </a:lnTo>
                <a:close/>
              </a:path>
              <a:path w="1500504" h="123189">
                <a:moveTo>
                  <a:pt x="816462" y="123063"/>
                </a:moveTo>
                <a:lnTo>
                  <a:pt x="789760" y="118314"/>
                </a:lnTo>
                <a:lnTo>
                  <a:pt x="770876" y="105373"/>
                </a:lnTo>
                <a:lnTo>
                  <a:pt x="759658" y="86202"/>
                </a:lnTo>
                <a:lnTo>
                  <a:pt x="755953" y="62762"/>
                </a:lnTo>
                <a:lnTo>
                  <a:pt x="759473" y="38765"/>
                </a:lnTo>
                <a:lnTo>
                  <a:pt x="770314" y="18767"/>
                </a:lnTo>
                <a:lnTo>
                  <a:pt x="788897" y="5076"/>
                </a:lnTo>
                <a:lnTo>
                  <a:pt x="815644" y="0"/>
                </a:lnTo>
                <a:lnTo>
                  <a:pt x="826319" y="551"/>
                </a:lnTo>
                <a:lnTo>
                  <a:pt x="834809" y="1948"/>
                </a:lnTo>
                <a:lnTo>
                  <a:pt x="841689" y="3807"/>
                </a:lnTo>
                <a:lnTo>
                  <a:pt x="847534" y="5742"/>
                </a:lnTo>
                <a:lnTo>
                  <a:pt x="847534" y="29535"/>
                </a:lnTo>
                <a:lnTo>
                  <a:pt x="820142" y="29535"/>
                </a:lnTo>
                <a:lnTo>
                  <a:pt x="809027" y="31381"/>
                </a:lnTo>
                <a:lnTo>
                  <a:pt x="800517" y="37226"/>
                </a:lnTo>
                <a:lnTo>
                  <a:pt x="795075" y="47533"/>
                </a:lnTo>
                <a:lnTo>
                  <a:pt x="793158" y="62762"/>
                </a:lnTo>
                <a:lnTo>
                  <a:pt x="795068" y="76395"/>
                </a:lnTo>
                <a:lnTo>
                  <a:pt x="800466" y="85990"/>
                </a:lnTo>
                <a:lnTo>
                  <a:pt x="808854" y="91663"/>
                </a:lnTo>
                <a:lnTo>
                  <a:pt x="819733" y="93528"/>
                </a:lnTo>
                <a:lnTo>
                  <a:pt x="847943" y="93528"/>
                </a:lnTo>
                <a:lnTo>
                  <a:pt x="847943" y="116910"/>
                </a:lnTo>
                <a:lnTo>
                  <a:pt x="842334" y="119083"/>
                </a:lnTo>
                <a:lnTo>
                  <a:pt x="835882" y="121063"/>
                </a:lnTo>
                <a:lnTo>
                  <a:pt x="827591" y="122506"/>
                </a:lnTo>
                <a:lnTo>
                  <a:pt x="816462" y="123063"/>
                </a:lnTo>
                <a:close/>
              </a:path>
              <a:path w="1500504" h="123189">
                <a:moveTo>
                  <a:pt x="847534" y="35688"/>
                </a:moveTo>
                <a:lnTo>
                  <a:pt x="842334" y="33342"/>
                </a:lnTo>
                <a:lnTo>
                  <a:pt x="835985" y="31381"/>
                </a:lnTo>
                <a:lnTo>
                  <a:pt x="828561" y="30035"/>
                </a:lnTo>
                <a:lnTo>
                  <a:pt x="820142" y="29535"/>
                </a:lnTo>
                <a:lnTo>
                  <a:pt x="847534" y="29535"/>
                </a:lnTo>
                <a:lnTo>
                  <a:pt x="847534" y="35688"/>
                </a:lnTo>
                <a:close/>
              </a:path>
              <a:path w="1500504" h="123189">
                <a:moveTo>
                  <a:pt x="847943" y="93528"/>
                </a:moveTo>
                <a:lnTo>
                  <a:pt x="819733" y="93528"/>
                </a:lnTo>
                <a:lnTo>
                  <a:pt x="828683" y="92945"/>
                </a:lnTo>
                <a:lnTo>
                  <a:pt x="836138" y="91323"/>
                </a:lnTo>
                <a:lnTo>
                  <a:pt x="842443" y="88855"/>
                </a:lnTo>
                <a:lnTo>
                  <a:pt x="847943" y="85734"/>
                </a:lnTo>
                <a:lnTo>
                  <a:pt x="847943" y="93528"/>
                </a:lnTo>
                <a:close/>
              </a:path>
              <a:path w="1500504" h="123189">
                <a:moveTo>
                  <a:pt x="691356" y="121422"/>
                </a:moveTo>
                <a:lnTo>
                  <a:pt x="614902" y="121422"/>
                </a:lnTo>
                <a:lnTo>
                  <a:pt x="614902" y="1640"/>
                </a:lnTo>
                <a:lnTo>
                  <a:pt x="650062" y="1640"/>
                </a:lnTo>
                <a:lnTo>
                  <a:pt x="650062" y="93118"/>
                </a:lnTo>
                <a:lnTo>
                  <a:pt x="691356" y="93118"/>
                </a:lnTo>
                <a:lnTo>
                  <a:pt x="691356" y="121422"/>
                </a:lnTo>
                <a:close/>
              </a:path>
              <a:path w="1500504" h="123189">
                <a:moveTo>
                  <a:pt x="506558" y="121422"/>
                </a:moveTo>
                <a:lnTo>
                  <a:pt x="470580" y="121422"/>
                </a:lnTo>
                <a:lnTo>
                  <a:pt x="515553" y="1640"/>
                </a:lnTo>
                <a:lnTo>
                  <a:pt x="553984" y="1640"/>
                </a:lnTo>
                <a:lnTo>
                  <a:pt x="566767" y="35688"/>
                </a:lnTo>
                <a:lnTo>
                  <a:pt x="533541" y="35688"/>
                </a:lnTo>
                <a:lnTo>
                  <a:pt x="532315" y="40611"/>
                </a:lnTo>
                <a:lnTo>
                  <a:pt x="531088" y="45123"/>
                </a:lnTo>
                <a:lnTo>
                  <a:pt x="529453" y="50045"/>
                </a:lnTo>
                <a:lnTo>
                  <a:pt x="521685" y="75068"/>
                </a:lnTo>
                <a:lnTo>
                  <a:pt x="581553" y="75068"/>
                </a:lnTo>
                <a:lnTo>
                  <a:pt x="592180" y="103373"/>
                </a:lnTo>
                <a:lnTo>
                  <a:pt x="512691" y="103373"/>
                </a:lnTo>
                <a:lnTo>
                  <a:pt x="506558" y="121422"/>
                </a:lnTo>
                <a:close/>
              </a:path>
              <a:path w="1500504" h="123189">
                <a:moveTo>
                  <a:pt x="581553" y="75068"/>
                </a:moveTo>
                <a:lnTo>
                  <a:pt x="546216" y="75068"/>
                </a:lnTo>
                <a:lnTo>
                  <a:pt x="538039" y="50045"/>
                </a:lnTo>
                <a:lnTo>
                  <a:pt x="536403" y="44713"/>
                </a:lnTo>
                <a:lnTo>
                  <a:pt x="535177" y="40611"/>
                </a:lnTo>
                <a:lnTo>
                  <a:pt x="533950" y="35688"/>
                </a:lnTo>
                <a:lnTo>
                  <a:pt x="566767" y="35688"/>
                </a:lnTo>
                <a:lnTo>
                  <a:pt x="581553" y="75068"/>
                </a:lnTo>
                <a:close/>
              </a:path>
              <a:path w="1500504" h="123189">
                <a:moveTo>
                  <a:pt x="598957" y="121422"/>
                </a:moveTo>
                <a:lnTo>
                  <a:pt x="560934" y="121422"/>
                </a:lnTo>
                <a:lnTo>
                  <a:pt x="555210" y="103373"/>
                </a:lnTo>
                <a:lnTo>
                  <a:pt x="592180" y="103373"/>
                </a:lnTo>
                <a:lnTo>
                  <a:pt x="598957" y="121422"/>
                </a:lnTo>
                <a:close/>
              </a:path>
              <a:path w="1500504" h="123189">
                <a:moveTo>
                  <a:pt x="416203" y="121422"/>
                </a:moveTo>
                <a:lnTo>
                  <a:pt x="363871" y="121422"/>
                </a:lnTo>
                <a:lnTo>
                  <a:pt x="363871" y="1640"/>
                </a:lnTo>
                <a:lnTo>
                  <a:pt x="415795" y="1640"/>
                </a:lnTo>
                <a:lnTo>
                  <a:pt x="433758" y="3909"/>
                </a:lnTo>
                <a:lnTo>
                  <a:pt x="446969" y="10255"/>
                </a:lnTo>
                <a:lnTo>
                  <a:pt x="455120" y="19985"/>
                </a:lnTo>
                <a:lnTo>
                  <a:pt x="457077" y="28714"/>
                </a:lnTo>
                <a:lnTo>
                  <a:pt x="399032" y="28714"/>
                </a:lnTo>
                <a:lnTo>
                  <a:pt x="399032" y="48405"/>
                </a:lnTo>
                <a:lnTo>
                  <a:pt x="453840" y="48405"/>
                </a:lnTo>
                <a:lnTo>
                  <a:pt x="452642" y="50866"/>
                </a:lnTo>
                <a:lnTo>
                  <a:pt x="447039" y="56288"/>
                </a:lnTo>
                <a:lnTo>
                  <a:pt x="440325" y="59480"/>
                </a:lnTo>
                <a:lnTo>
                  <a:pt x="449058" y="62954"/>
                </a:lnTo>
                <a:lnTo>
                  <a:pt x="455912" y="68505"/>
                </a:lnTo>
                <a:lnTo>
                  <a:pt x="457820" y="71787"/>
                </a:lnTo>
                <a:lnTo>
                  <a:pt x="399032" y="71787"/>
                </a:lnTo>
                <a:lnTo>
                  <a:pt x="399032" y="94348"/>
                </a:lnTo>
                <a:lnTo>
                  <a:pt x="460232" y="94348"/>
                </a:lnTo>
                <a:lnTo>
                  <a:pt x="458691" y="101521"/>
                </a:lnTo>
                <a:lnTo>
                  <a:pt x="449371" y="112552"/>
                </a:lnTo>
                <a:lnTo>
                  <a:pt x="434914" y="119198"/>
                </a:lnTo>
                <a:lnTo>
                  <a:pt x="416203" y="121422"/>
                </a:lnTo>
                <a:close/>
              </a:path>
              <a:path w="1500504" h="123189">
                <a:moveTo>
                  <a:pt x="453840" y="48405"/>
                </a:moveTo>
                <a:lnTo>
                  <a:pt x="419065" y="48405"/>
                </a:lnTo>
                <a:lnTo>
                  <a:pt x="422745" y="44713"/>
                </a:lnTo>
                <a:lnTo>
                  <a:pt x="422745" y="32406"/>
                </a:lnTo>
                <a:lnTo>
                  <a:pt x="419065" y="28714"/>
                </a:lnTo>
                <a:lnTo>
                  <a:pt x="457077" y="28714"/>
                </a:lnTo>
                <a:lnTo>
                  <a:pt x="457905" y="32406"/>
                </a:lnTo>
                <a:lnTo>
                  <a:pt x="456481" y="42982"/>
                </a:lnTo>
                <a:lnTo>
                  <a:pt x="453840" y="48405"/>
                </a:lnTo>
                <a:close/>
              </a:path>
              <a:path w="1500504" h="123189">
                <a:moveTo>
                  <a:pt x="460232" y="94348"/>
                </a:moveTo>
                <a:lnTo>
                  <a:pt x="419065" y="94348"/>
                </a:lnTo>
                <a:lnTo>
                  <a:pt x="423971" y="90246"/>
                </a:lnTo>
                <a:lnTo>
                  <a:pt x="423971" y="75479"/>
                </a:lnTo>
                <a:lnTo>
                  <a:pt x="419065" y="71787"/>
                </a:lnTo>
                <a:lnTo>
                  <a:pt x="457820" y="71787"/>
                </a:lnTo>
                <a:lnTo>
                  <a:pt x="460391" y="76209"/>
                </a:lnTo>
                <a:lnTo>
                  <a:pt x="461994" y="86144"/>
                </a:lnTo>
                <a:lnTo>
                  <a:pt x="460232" y="94348"/>
                </a:lnTo>
                <a:close/>
              </a:path>
              <a:path w="1500504" h="123189">
                <a:moveTo>
                  <a:pt x="282511" y="123063"/>
                </a:moveTo>
                <a:lnTo>
                  <a:pt x="257208" y="118237"/>
                </a:lnTo>
                <a:lnTo>
                  <a:pt x="238612" y="105065"/>
                </a:lnTo>
                <a:lnTo>
                  <a:pt x="227145" y="85510"/>
                </a:lnTo>
                <a:lnTo>
                  <a:pt x="223229" y="61531"/>
                </a:lnTo>
                <a:lnTo>
                  <a:pt x="227145" y="37726"/>
                </a:lnTo>
                <a:lnTo>
                  <a:pt x="238612" y="18151"/>
                </a:lnTo>
                <a:lnTo>
                  <a:pt x="257208" y="4884"/>
                </a:lnTo>
                <a:lnTo>
                  <a:pt x="282511" y="0"/>
                </a:lnTo>
                <a:lnTo>
                  <a:pt x="307879" y="4826"/>
                </a:lnTo>
                <a:lnTo>
                  <a:pt x="326615" y="17998"/>
                </a:lnTo>
                <a:lnTo>
                  <a:pt x="333220" y="29125"/>
                </a:lnTo>
                <a:lnTo>
                  <a:pt x="282511" y="29125"/>
                </a:lnTo>
                <a:lnTo>
                  <a:pt x="273478" y="30958"/>
                </a:lnTo>
                <a:lnTo>
                  <a:pt x="266362" y="36714"/>
                </a:lnTo>
                <a:lnTo>
                  <a:pt x="261698" y="46777"/>
                </a:lnTo>
                <a:lnTo>
                  <a:pt x="260025" y="61531"/>
                </a:lnTo>
                <a:lnTo>
                  <a:pt x="261698" y="76286"/>
                </a:lnTo>
                <a:lnTo>
                  <a:pt x="266362" y="86349"/>
                </a:lnTo>
                <a:lnTo>
                  <a:pt x="273478" y="92105"/>
                </a:lnTo>
                <a:lnTo>
                  <a:pt x="282511" y="93938"/>
                </a:lnTo>
                <a:lnTo>
                  <a:pt x="333122" y="93938"/>
                </a:lnTo>
                <a:lnTo>
                  <a:pt x="326615" y="104911"/>
                </a:lnTo>
                <a:lnTo>
                  <a:pt x="307879" y="118179"/>
                </a:lnTo>
                <a:lnTo>
                  <a:pt x="282511" y="123063"/>
                </a:lnTo>
                <a:close/>
              </a:path>
              <a:path w="1500504" h="123189">
                <a:moveTo>
                  <a:pt x="333122" y="93938"/>
                </a:moveTo>
                <a:lnTo>
                  <a:pt x="282511" y="93938"/>
                </a:lnTo>
                <a:lnTo>
                  <a:pt x="291780" y="92047"/>
                </a:lnTo>
                <a:lnTo>
                  <a:pt x="299018" y="86195"/>
                </a:lnTo>
                <a:lnTo>
                  <a:pt x="303726" y="76113"/>
                </a:lnTo>
                <a:lnTo>
                  <a:pt x="305407" y="61531"/>
                </a:lnTo>
                <a:lnTo>
                  <a:pt x="303726" y="46777"/>
                </a:lnTo>
                <a:lnTo>
                  <a:pt x="299018" y="36714"/>
                </a:lnTo>
                <a:lnTo>
                  <a:pt x="291780" y="30958"/>
                </a:lnTo>
                <a:lnTo>
                  <a:pt x="282511" y="29125"/>
                </a:lnTo>
                <a:lnTo>
                  <a:pt x="333220" y="29125"/>
                </a:lnTo>
                <a:lnTo>
                  <a:pt x="338223" y="37553"/>
                </a:lnTo>
                <a:lnTo>
                  <a:pt x="342203" y="61531"/>
                </a:lnTo>
                <a:lnTo>
                  <a:pt x="338223" y="85337"/>
                </a:lnTo>
                <a:lnTo>
                  <a:pt x="333122" y="93938"/>
                </a:lnTo>
                <a:close/>
              </a:path>
              <a:path w="1500504" h="123189">
                <a:moveTo>
                  <a:pt x="212190" y="121422"/>
                </a:moveTo>
                <a:lnTo>
                  <a:pt x="135736" y="121422"/>
                </a:lnTo>
                <a:lnTo>
                  <a:pt x="135736" y="1640"/>
                </a:lnTo>
                <a:lnTo>
                  <a:pt x="170897" y="1640"/>
                </a:lnTo>
                <a:lnTo>
                  <a:pt x="170897" y="93118"/>
                </a:lnTo>
                <a:lnTo>
                  <a:pt x="212190" y="93118"/>
                </a:lnTo>
                <a:lnTo>
                  <a:pt x="212190" y="121422"/>
                </a:lnTo>
                <a:close/>
              </a:path>
              <a:path w="1500504" h="123189">
                <a:moveTo>
                  <a:pt x="63779" y="123063"/>
                </a:moveTo>
                <a:lnTo>
                  <a:pt x="35703" y="118314"/>
                </a:lnTo>
                <a:lnTo>
                  <a:pt x="15791" y="105373"/>
                </a:lnTo>
                <a:lnTo>
                  <a:pt x="3928" y="86202"/>
                </a:lnTo>
                <a:lnTo>
                  <a:pt x="0" y="62762"/>
                </a:lnTo>
                <a:lnTo>
                  <a:pt x="3532" y="39284"/>
                </a:lnTo>
                <a:lnTo>
                  <a:pt x="14769" y="19228"/>
                </a:lnTo>
                <a:lnTo>
                  <a:pt x="34668" y="5249"/>
                </a:lnTo>
                <a:lnTo>
                  <a:pt x="64188" y="0"/>
                </a:lnTo>
                <a:lnTo>
                  <a:pt x="75649" y="442"/>
                </a:lnTo>
                <a:lnTo>
                  <a:pt x="85652" y="1692"/>
                </a:lnTo>
                <a:lnTo>
                  <a:pt x="94430" y="3634"/>
                </a:lnTo>
                <a:lnTo>
                  <a:pt x="102211" y="6153"/>
                </a:lnTo>
                <a:lnTo>
                  <a:pt x="102211" y="29125"/>
                </a:lnTo>
                <a:lnTo>
                  <a:pt x="65824" y="29125"/>
                </a:lnTo>
                <a:lnTo>
                  <a:pt x="53699" y="31035"/>
                </a:lnTo>
                <a:lnTo>
                  <a:pt x="44564" y="37021"/>
                </a:lnTo>
                <a:lnTo>
                  <a:pt x="38801" y="47469"/>
                </a:lnTo>
                <a:lnTo>
                  <a:pt x="36796" y="62762"/>
                </a:lnTo>
                <a:lnTo>
                  <a:pt x="38552" y="76825"/>
                </a:lnTo>
                <a:lnTo>
                  <a:pt x="43797" y="86965"/>
                </a:lnTo>
                <a:lnTo>
                  <a:pt x="52491" y="93105"/>
                </a:lnTo>
                <a:lnTo>
                  <a:pt x="64597" y="95169"/>
                </a:lnTo>
                <a:lnTo>
                  <a:pt x="108343" y="95169"/>
                </a:lnTo>
                <a:lnTo>
                  <a:pt x="108343" y="115269"/>
                </a:lnTo>
                <a:lnTo>
                  <a:pt x="98850" y="118218"/>
                </a:lnTo>
                <a:lnTo>
                  <a:pt x="88208" y="120705"/>
                </a:lnTo>
                <a:lnTo>
                  <a:pt x="76492" y="122422"/>
                </a:lnTo>
                <a:lnTo>
                  <a:pt x="63779" y="123063"/>
                </a:lnTo>
                <a:close/>
              </a:path>
              <a:path w="1500504" h="123189">
                <a:moveTo>
                  <a:pt x="102211" y="36098"/>
                </a:moveTo>
                <a:lnTo>
                  <a:pt x="93536" y="33105"/>
                </a:lnTo>
                <a:lnTo>
                  <a:pt x="84937" y="30919"/>
                </a:lnTo>
                <a:lnTo>
                  <a:pt x="75879" y="29580"/>
                </a:lnTo>
                <a:lnTo>
                  <a:pt x="65824" y="29125"/>
                </a:lnTo>
                <a:lnTo>
                  <a:pt x="102211" y="29125"/>
                </a:lnTo>
                <a:lnTo>
                  <a:pt x="102211" y="36098"/>
                </a:lnTo>
                <a:close/>
              </a:path>
              <a:path w="1500504" h="123189">
                <a:moveTo>
                  <a:pt x="108343" y="95169"/>
                </a:moveTo>
                <a:lnTo>
                  <a:pt x="68277" y="95169"/>
                </a:lnTo>
                <a:lnTo>
                  <a:pt x="71547" y="94759"/>
                </a:lnTo>
                <a:lnTo>
                  <a:pt x="74000" y="93938"/>
                </a:lnTo>
                <a:lnTo>
                  <a:pt x="74000" y="78760"/>
                </a:lnTo>
                <a:lnTo>
                  <a:pt x="57647" y="78760"/>
                </a:lnTo>
                <a:lnTo>
                  <a:pt x="57647" y="52507"/>
                </a:lnTo>
                <a:lnTo>
                  <a:pt x="108343" y="52507"/>
                </a:lnTo>
                <a:lnTo>
                  <a:pt x="108343" y="95169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92455" y="5218747"/>
            <a:ext cx="1405255" cy="73025"/>
          </a:xfrm>
          <a:custGeom>
            <a:avLst/>
            <a:gdLst/>
            <a:ahLst/>
            <a:cxnLst/>
            <a:rect l="l" t="t" r="r" b="b"/>
            <a:pathLst>
              <a:path w="1405254" h="73025">
                <a:moveTo>
                  <a:pt x="1352049" y="71787"/>
                </a:moveTo>
                <a:lnTo>
                  <a:pt x="1341827" y="71787"/>
                </a:lnTo>
                <a:lnTo>
                  <a:pt x="1367994" y="820"/>
                </a:lnTo>
                <a:lnTo>
                  <a:pt x="1380259" y="820"/>
                </a:lnTo>
                <a:lnTo>
                  <a:pt x="1383142" y="9024"/>
                </a:lnTo>
                <a:lnTo>
                  <a:pt x="1373309" y="9024"/>
                </a:lnTo>
                <a:lnTo>
                  <a:pt x="1372491" y="12716"/>
                </a:lnTo>
                <a:lnTo>
                  <a:pt x="1370447" y="18869"/>
                </a:lnTo>
                <a:lnTo>
                  <a:pt x="1368402" y="24202"/>
                </a:lnTo>
                <a:lnTo>
                  <a:pt x="1361043" y="45533"/>
                </a:lnTo>
                <a:lnTo>
                  <a:pt x="1395972" y="45533"/>
                </a:lnTo>
                <a:lnTo>
                  <a:pt x="1399000" y="54148"/>
                </a:lnTo>
                <a:lnTo>
                  <a:pt x="1358181" y="54148"/>
                </a:lnTo>
                <a:lnTo>
                  <a:pt x="1352049" y="71787"/>
                </a:lnTo>
                <a:close/>
              </a:path>
              <a:path w="1405254" h="73025">
                <a:moveTo>
                  <a:pt x="1395972" y="45533"/>
                </a:moveTo>
                <a:lnTo>
                  <a:pt x="1385574" y="45533"/>
                </a:lnTo>
                <a:lnTo>
                  <a:pt x="1377806" y="22971"/>
                </a:lnTo>
                <a:lnTo>
                  <a:pt x="1376170" y="18049"/>
                </a:lnTo>
                <a:lnTo>
                  <a:pt x="1374535" y="12306"/>
                </a:lnTo>
                <a:lnTo>
                  <a:pt x="1373717" y="9024"/>
                </a:lnTo>
                <a:lnTo>
                  <a:pt x="1383142" y="9024"/>
                </a:lnTo>
                <a:lnTo>
                  <a:pt x="1395972" y="45533"/>
                </a:lnTo>
                <a:close/>
              </a:path>
              <a:path w="1405254" h="73025">
                <a:moveTo>
                  <a:pt x="1405198" y="71787"/>
                </a:moveTo>
                <a:lnTo>
                  <a:pt x="1394160" y="71787"/>
                </a:lnTo>
                <a:lnTo>
                  <a:pt x="1388027" y="54148"/>
                </a:lnTo>
                <a:lnTo>
                  <a:pt x="1399000" y="54148"/>
                </a:lnTo>
                <a:lnTo>
                  <a:pt x="1405198" y="71787"/>
                </a:lnTo>
                <a:close/>
              </a:path>
              <a:path w="1405254" h="73025">
                <a:moveTo>
                  <a:pt x="1283363" y="71787"/>
                </a:moveTo>
                <a:lnTo>
                  <a:pt x="1274368" y="71787"/>
                </a:lnTo>
                <a:lnTo>
                  <a:pt x="1274368" y="820"/>
                </a:lnTo>
                <a:lnTo>
                  <a:pt x="1284998" y="820"/>
                </a:lnTo>
                <a:lnTo>
                  <a:pt x="1293896" y="15177"/>
                </a:lnTo>
                <a:lnTo>
                  <a:pt x="1283363" y="15177"/>
                </a:lnTo>
                <a:lnTo>
                  <a:pt x="1283363" y="71787"/>
                </a:lnTo>
                <a:close/>
              </a:path>
              <a:path w="1405254" h="73025">
                <a:moveTo>
                  <a:pt x="1328744" y="57429"/>
                </a:moveTo>
                <a:lnTo>
                  <a:pt x="1319750" y="57429"/>
                </a:lnTo>
                <a:lnTo>
                  <a:pt x="1319341" y="54558"/>
                </a:lnTo>
                <a:lnTo>
                  <a:pt x="1319341" y="820"/>
                </a:lnTo>
                <a:lnTo>
                  <a:pt x="1328744" y="820"/>
                </a:lnTo>
                <a:lnTo>
                  <a:pt x="1328744" y="57429"/>
                </a:lnTo>
                <a:close/>
              </a:path>
              <a:path w="1405254" h="73025">
                <a:moveTo>
                  <a:pt x="1328744" y="71787"/>
                </a:moveTo>
                <a:lnTo>
                  <a:pt x="1317706" y="71787"/>
                </a:lnTo>
                <a:lnTo>
                  <a:pt x="1289495" y="25843"/>
                </a:lnTo>
                <a:lnTo>
                  <a:pt x="1287042" y="22561"/>
                </a:lnTo>
                <a:lnTo>
                  <a:pt x="1283363" y="15177"/>
                </a:lnTo>
                <a:lnTo>
                  <a:pt x="1293896" y="15177"/>
                </a:lnTo>
                <a:lnTo>
                  <a:pt x="1315253" y="49635"/>
                </a:lnTo>
                <a:lnTo>
                  <a:pt x="1317706" y="54148"/>
                </a:lnTo>
                <a:lnTo>
                  <a:pt x="1319341" y="57429"/>
                </a:lnTo>
                <a:lnTo>
                  <a:pt x="1328744" y="57429"/>
                </a:lnTo>
                <a:lnTo>
                  <a:pt x="1328744" y="71787"/>
                </a:lnTo>
                <a:close/>
              </a:path>
              <a:path w="1405254" h="73025">
                <a:moveTo>
                  <a:pt x="1225307" y="72607"/>
                </a:moveTo>
                <a:lnTo>
                  <a:pt x="1211246" y="69787"/>
                </a:lnTo>
                <a:lnTo>
                  <a:pt x="1201440" y="62044"/>
                </a:lnTo>
                <a:lnTo>
                  <a:pt x="1195697" y="50456"/>
                </a:lnTo>
                <a:lnTo>
                  <a:pt x="1193826" y="36098"/>
                </a:lnTo>
                <a:lnTo>
                  <a:pt x="1195697" y="22324"/>
                </a:lnTo>
                <a:lnTo>
                  <a:pt x="1201440" y="10819"/>
                </a:lnTo>
                <a:lnTo>
                  <a:pt x="1211246" y="2929"/>
                </a:lnTo>
                <a:lnTo>
                  <a:pt x="1225307" y="0"/>
                </a:lnTo>
                <a:lnTo>
                  <a:pt x="1239367" y="2813"/>
                </a:lnTo>
                <a:lnTo>
                  <a:pt x="1246234" y="8204"/>
                </a:lnTo>
                <a:lnTo>
                  <a:pt x="1225307" y="8204"/>
                </a:lnTo>
                <a:lnTo>
                  <a:pt x="1216012" y="10255"/>
                </a:lnTo>
                <a:lnTo>
                  <a:pt x="1209515" y="15998"/>
                </a:lnTo>
                <a:lnTo>
                  <a:pt x="1205701" y="24817"/>
                </a:lnTo>
                <a:lnTo>
                  <a:pt x="1204456" y="36098"/>
                </a:lnTo>
                <a:lnTo>
                  <a:pt x="1205701" y="47552"/>
                </a:lnTo>
                <a:lnTo>
                  <a:pt x="1209515" y="56352"/>
                </a:lnTo>
                <a:lnTo>
                  <a:pt x="1216012" y="61999"/>
                </a:lnTo>
                <a:lnTo>
                  <a:pt x="1225307" y="63993"/>
                </a:lnTo>
                <a:lnTo>
                  <a:pt x="1246230" y="63993"/>
                </a:lnTo>
                <a:lnTo>
                  <a:pt x="1239367" y="69614"/>
                </a:lnTo>
                <a:lnTo>
                  <a:pt x="1225307" y="72607"/>
                </a:lnTo>
                <a:close/>
              </a:path>
              <a:path w="1405254" h="73025">
                <a:moveTo>
                  <a:pt x="1246230" y="63993"/>
                </a:moveTo>
                <a:lnTo>
                  <a:pt x="1225307" y="63993"/>
                </a:lnTo>
                <a:lnTo>
                  <a:pt x="1234602" y="61942"/>
                </a:lnTo>
                <a:lnTo>
                  <a:pt x="1241098" y="56199"/>
                </a:lnTo>
                <a:lnTo>
                  <a:pt x="1244912" y="47379"/>
                </a:lnTo>
                <a:lnTo>
                  <a:pt x="1246158" y="36098"/>
                </a:lnTo>
                <a:lnTo>
                  <a:pt x="1244912" y="24817"/>
                </a:lnTo>
                <a:lnTo>
                  <a:pt x="1241098" y="15998"/>
                </a:lnTo>
                <a:lnTo>
                  <a:pt x="1234602" y="10255"/>
                </a:lnTo>
                <a:lnTo>
                  <a:pt x="1225307" y="8204"/>
                </a:lnTo>
                <a:lnTo>
                  <a:pt x="1246234" y="8204"/>
                </a:lnTo>
                <a:lnTo>
                  <a:pt x="1249173" y="10511"/>
                </a:lnTo>
                <a:lnTo>
                  <a:pt x="1254916" y="21978"/>
                </a:lnTo>
                <a:lnTo>
                  <a:pt x="1256788" y="36098"/>
                </a:lnTo>
                <a:lnTo>
                  <a:pt x="1254916" y="49936"/>
                </a:lnTo>
                <a:lnTo>
                  <a:pt x="1249173" y="61583"/>
                </a:lnTo>
                <a:lnTo>
                  <a:pt x="1246230" y="63993"/>
                </a:lnTo>
                <a:close/>
              </a:path>
              <a:path w="1405254" h="73025">
                <a:moveTo>
                  <a:pt x="1184013" y="71787"/>
                </a:moveTo>
                <a:lnTo>
                  <a:pt x="1136996" y="71787"/>
                </a:lnTo>
                <a:lnTo>
                  <a:pt x="1136996" y="63582"/>
                </a:lnTo>
                <a:lnTo>
                  <a:pt x="1171748" y="9024"/>
                </a:lnTo>
                <a:lnTo>
                  <a:pt x="1138223" y="9024"/>
                </a:lnTo>
                <a:lnTo>
                  <a:pt x="1138223" y="820"/>
                </a:lnTo>
                <a:lnTo>
                  <a:pt x="1182787" y="820"/>
                </a:lnTo>
                <a:lnTo>
                  <a:pt x="1182787" y="9434"/>
                </a:lnTo>
                <a:lnTo>
                  <a:pt x="1148853" y="63172"/>
                </a:lnTo>
                <a:lnTo>
                  <a:pt x="1184013" y="63172"/>
                </a:lnTo>
                <a:lnTo>
                  <a:pt x="1184013" y="71787"/>
                </a:lnTo>
                <a:close/>
              </a:path>
              <a:path w="1405254" h="73025">
                <a:moveTo>
                  <a:pt x="1120643" y="71787"/>
                </a:moveTo>
                <a:lnTo>
                  <a:pt x="1110421" y="71787"/>
                </a:lnTo>
                <a:lnTo>
                  <a:pt x="1110421" y="820"/>
                </a:lnTo>
                <a:lnTo>
                  <a:pt x="1120643" y="820"/>
                </a:lnTo>
                <a:lnTo>
                  <a:pt x="1120643" y="71787"/>
                </a:lnTo>
                <a:close/>
              </a:path>
              <a:path w="1405254" h="73025">
                <a:moveTo>
                  <a:pt x="1054819" y="71787"/>
                </a:moveTo>
                <a:lnTo>
                  <a:pt x="1044598" y="71787"/>
                </a:lnTo>
                <a:lnTo>
                  <a:pt x="1044598" y="820"/>
                </a:lnTo>
                <a:lnTo>
                  <a:pt x="1067902" y="820"/>
                </a:lnTo>
                <a:lnTo>
                  <a:pt x="1076743" y="2172"/>
                </a:lnTo>
                <a:lnTo>
                  <a:pt x="1083438" y="6101"/>
                </a:lnTo>
                <a:lnTo>
                  <a:pt x="1085126" y="8614"/>
                </a:lnTo>
                <a:lnTo>
                  <a:pt x="1054819" y="8614"/>
                </a:lnTo>
                <a:lnTo>
                  <a:pt x="1054819" y="32817"/>
                </a:lnTo>
                <a:lnTo>
                  <a:pt x="1086795" y="32817"/>
                </a:lnTo>
                <a:lnTo>
                  <a:pt x="1084665" y="36508"/>
                </a:lnTo>
                <a:lnTo>
                  <a:pt x="1073626" y="39380"/>
                </a:lnTo>
                <a:lnTo>
                  <a:pt x="1074187" y="40200"/>
                </a:lnTo>
                <a:lnTo>
                  <a:pt x="1054819" y="40200"/>
                </a:lnTo>
                <a:lnTo>
                  <a:pt x="1054819" y="71787"/>
                </a:lnTo>
                <a:close/>
              </a:path>
              <a:path w="1405254" h="73025">
                <a:moveTo>
                  <a:pt x="1086795" y="32817"/>
                </a:moveTo>
                <a:lnTo>
                  <a:pt x="1074443" y="32817"/>
                </a:lnTo>
                <a:lnTo>
                  <a:pt x="1078941" y="28304"/>
                </a:lnTo>
                <a:lnTo>
                  <a:pt x="1078941" y="12716"/>
                </a:lnTo>
                <a:lnTo>
                  <a:pt x="1074852" y="8614"/>
                </a:lnTo>
                <a:lnTo>
                  <a:pt x="1085126" y="8614"/>
                </a:lnTo>
                <a:lnTo>
                  <a:pt x="1087679" y="12415"/>
                </a:lnTo>
                <a:lnTo>
                  <a:pt x="1089161" y="20920"/>
                </a:lnTo>
                <a:lnTo>
                  <a:pt x="1089161" y="28714"/>
                </a:lnTo>
                <a:lnTo>
                  <a:pt x="1086795" y="32817"/>
                </a:lnTo>
                <a:close/>
              </a:path>
              <a:path w="1405254" h="73025">
                <a:moveTo>
                  <a:pt x="1095295" y="72197"/>
                </a:moveTo>
                <a:lnTo>
                  <a:pt x="1087118" y="72197"/>
                </a:lnTo>
                <a:lnTo>
                  <a:pt x="1083029" y="70556"/>
                </a:lnTo>
                <a:lnTo>
                  <a:pt x="1079350" y="64813"/>
                </a:lnTo>
                <a:lnTo>
                  <a:pt x="1063405" y="40200"/>
                </a:lnTo>
                <a:lnTo>
                  <a:pt x="1074187" y="40200"/>
                </a:lnTo>
                <a:lnTo>
                  <a:pt x="1087935" y="60301"/>
                </a:lnTo>
                <a:lnTo>
                  <a:pt x="1089980" y="63172"/>
                </a:lnTo>
                <a:lnTo>
                  <a:pt x="1091615" y="63993"/>
                </a:lnTo>
                <a:lnTo>
                  <a:pt x="1096521" y="63993"/>
                </a:lnTo>
                <a:lnTo>
                  <a:pt x="1096521" y="71787"/>
                </a:lnTo>
                <a:lnTo>
                  <a:pt x="1095295" y="72197"/>
                </a:lnTo>
                <a:close/>
              </a:path>
              <a:path w="1405254" h="73025">
                <a:moveTo>
                  <a:pt x="978365" y="71787"/>
                </a:moveTo>
                <a:lnTo>
                  <a:pt x="968144" y="71787"/>
                </a:lnTo>
                <a:lnTo>
                  <a:pt x="994309" y="820"/>
                </a:lnTo>
                <a:lnTo>
                  <a:pt x="1006166" y="820"/>
                </a:lnTo>
                <a:lnTo>
                  <a:pt x="1009097" y="9024"/>
                </a:lnTo>
                <a:lnTo>
                  <a:pt x="999624" y="9024"/>
                </a:lnTo>
                <a:lnTo>
                  <a:pt x="998807" y="12716"/>
                </a:lnTo>
                <a:lnTo>
                  <a:pt x="996763" y="18869"/>
                </a:lnTo>
                <a:lnTo>
                  <a:pt x="994719" y="24202"/>
                </a:lnTo>
                <a:lnTo>
                  <a:pt x="987360" y="45533"/>
                </a:lnTo>
                <a:lnTo>
                  <a:pt x="1022137" y="45533"/>
                </a:lnTo>
                <a:lnTo>
                  <a:pt x="1025214" y="54148"/>
                </a:lnTo>
                <a:lnTo>
                  <a:pt x="984498" y="54148"/>
                </a:lnTo>
                <a:lnTo>
                  <a:pt x="978365" y="71787"/>
                </a:lnTo>
                <a:close/>
              </a:path>
              <a:path w="1405254" h="73025">
                <a:moveTo>
                  <a:pt x="1022137" y="45533"/>
                </a:moveTo>
                <a:lnTo>
                  <a:pt x="1011890" y="45533"/>
                </a:lnTo>
                <a:lnTo>
                  <a:pt x="1004122" y="22971"/>
                </a:lnTo>
                <a:lnTo>
                  <a:pt x="1002486" y="18049"/>
                </a:lnTo>
                <a:lnTo>
                  <a:pt x="1000851" y="12306"/>
                </a:lnTo>
                <a:lnTo>
                  <a:pt x="1000034" y="9024"/>
                </a:lnTo>
                <a:lnTo>
                  <a:pt x="1009097" y="9024"/>
                </a:lnTo>
                <a:lnTo>
                  <a:pt x="1022137" y="45533"/>
                </a:lnTo>
                <a:close/>
              </a:path>
              <a:path w="1405254" h="73025">
                <a:moveTo>
                  <a:pt x="1031515" y="71787"/>
                </a:moveTo>
                <a:lnTo>
                  <a:pt x="1020476" y="71787"/>
                </a:lnTo>
                <a:lnTo>
                  <a:pt x="1014343" y="54148"/>
                </a:lnTo>
                <a:lnTo>
                  <a:pt x="1025214" y="54148"/>
                </a:lnTo>
                <a:lnTo>
                  <a:pt x="1031515" y="71787"/>
                </a:lnTo>
                <a:close/>
              </a:path>
              <a:path w="1405254" h="73025">
                <a:moveTo>
                  <a:pt x="903546" y="71787"/>
                </a:moveTo>
                <a:lnTo>
                  <a:pt x="893325" y="71787"/>
                </a:lnTo>
                <a:lnTo>
                  <a:pt x="893325" y="820"/>
                </a:lnTo>
                <a:lnTo>
                  <a:pt x="932983" y="820"/>
                </a:lnTo>
                <a:lnTo>
                  <a:pt x="932983" y="9024"/>
                </a:lnTo>
                <a:lnTo>
                  <a:pt x="903546" y="9024"/>
                </a:lnTo>
                <a:lnTo>
                  <a:pt x="903546" y="29945"/>
                </a:lnTo>
                <a:lnTo>
                  <a:pt x="930121" y="29945"/>
                </a:lnTo>
                <a:lnTo>
                  <a:pt x="930121" y="38149"/>
                </a:lnTo>
                <a:lnTo>
                  <a:pt x="903546" y="38149"/>
                </a:lnTo>
                <a:lnTo>
                  <a:pt x="903546" y="71787"/>
                </a:lnTo>
                <a:close/>
              </a:path>
              <a:path w="1405254" h="73025">
                <a:moveTo>
                  <a:pt x="844672" y="72607"/>
                </a:moveTo>
                <a:lnTo>
                  <a:pt x="830612" y="69787"/>
                </a:lnTo>
                <a:lnTo>
                  <a:pt x="820806" y="62044"/>
                </a:lnTo>
                <a:lnTo>
                  <a:pt x="815063" y="50456"/>
                </a:lnTo>
                <a:lnTo>
                  <a:pt x="813192" y="36098"/>
                </a:lnTo>
                <a:lnTo>
                  <a:pt x="815063" y="22324"/>
                </a:lnTo>
                <a:lnTo>
                  <a:pt x="820806" y="10819"/>
                </a:lnTo>
                <a:lnTo>
                  <a:pt x="830612" y="2929"/>
                </a:lnTo>
                <a:lnTo>
                  <a:pt x="844672" y="0"/>
                </a:lnTo>
                <a:lnTo>
                  <a:pt x="858733" y="2813"/>
                </a:lnTo>
                <a:lnTo>
                  <a:pt x="865599" y="8204"/>
                </a:lnTo>
                <a:lnTo>
                  <a:pt x="844672" y="8204"/>
                </a:lnTo>
                <a:lnTo>
                  <a:pt x="835378" y="10255"/>
                </a:lnTo>
                <a:lnTo>
                  <a:pt x="828881" y="15998"/>
                </a:lnTo>
                <a:lnTo>
                  <a:pt x="825067" y="24817"/>
                </a:lnTo>
                <a:lnTo>
                  <a:pt x="823821" y="36098"/>
                </a:lnTo>
                <a:lnTo>
                  <a:pt x="825067" y="47552"/>
                </a:lnTo>
                <a:lnTo>
                  <a:pt x="828881" y="56352"/>
                </a:lnTo>
                <a:lnTo>
                  <a:pt x="835378" y="61999"/>
                </a:lnTo>
                <a:lnTo>
                  <a:pt x="844672" y="63993"/>
                </a:lnTo>
                <a:lnTo>
                  <a:pt x="865596" y="63993"/>
                </a:lnTo>
                <a:lnTo>
                  <a:pt x="858733" y="69614"/>
                </a:lnTo>
                <a:lnTo>
                  <a:pt x="844672" y="72607"/>
                </a:lnTo>
                <a:close/>
              </a:path>
              <a:path w="1405254" h="73025">
                <a:moveTo>
                  <a:pt x="865596" y="63993"/>
                </a:moveTo>
                <a:lnTo>
                  <a:pt x="844672" y="63993"/>
                </a:lnTo>
                <a:lnTo>
                  <a:pt x="853967" y="61942"/>
                </a:lnTo>
                <a:lnTo>
                  <a:pt x="860464" y="56199"/>
                </a:lnTo>
                <a:lnTo>
                  <a:pt x="864278" y="47379"/>
                </a:lnTo>
                <a:lnTo>
                  <a:pt x="865524" y="36098"/>
                </a:lnTo>
                <a:lnTo>
                  <a:pt x="864278" y="24817"/>
                </a:lnTo>
                <a:lnTo>
                  <a:pt x="860464" y="15998"/>
                </a:lnTo>
                <a:lnTo>
                  <a:pt x="853967" y="10255"/>
                </a:lnTo>
                <a:lnTo>
                  <a:pt x="844672" y="8204"/>
                </a:lnTo>
                <a:lnTo>
                  <a:pt x="865599" y="8204"/>
                </a:lnTo>
                <a:lnTo>
                  <a:pt x="868539" y="10511"/>
                </a:lnTo>
                <a:lnTo>
                  <a:pt x="874282" y="21978"/>
                </a:lnTo>
                <a:lnTo>
                  <a:pt x="876154" y="36098"/>
                </a:lnTo>
                <a:lnTo>
                  <a:pt x="874282" y="49936"/>
                </a:lnTo>
                <a:lnTo>
                  <a:pt x="868539" y="61583"/>
                </a:lnTo>
                <a:lnTo>
                  <a:pt x="865596" y="63993"/>
                </a:lnTo>
                <a:close/>
              </a:path>
              <a:path w="1405254" h="73025">
                <a:moveTo>
                  <a:pt x="754318" y="71787"/>
                </a:moveTo>
                <a:lnTo>
                  <a:pt x="744505" y="71787"/>
                </a:lnTo>
                <a:lnTo>
                  <a:pt x="744505" y="43892"/>
                </a:lnTo>
                <a:lnTo>
                  <a:pt x="721610" y="820"/>
                </a:lnTo>
                <a:lnTo>
                  <a:pt x="732649" y="820"/>
                </a:lnTo>
                <a:lnTo>
                  <a:pt x="750229" y="34868"/>
                </a:lnTo>
                <a:lnTo>
                  <a:pt x="759201" y="34868"/>
                </a:lnTo>
                <a:lnTo>
                  <a:pt x="754318" y="43892"/>
                </a:lnTo>
                <a:lnTo>
                  <a:pt x="754318" y="71787"/>
                </a:lnTo>
                <a:close/>
              </a:path>
              <a:path w="1405254" h="73025">
                <a:moveTo>
                  <a:pt x="759201" y="34868"/>
                </a:moveTo>
                <a:lnTo>
                  <a:pt x="750229" y="34868"/>
                </a:lnTo>
                <a:lnTo>
                  <a:pt x="767401" y="820"/>
                </a:lnTo>
                <a:lnTo>
                  <a:pt x="777622" y="820"/>
                </a:lnTo>
                <a:lnTo>
                  <a:pt x="759201" y="34868"/>
                </a:lnTo>
                <a:close/>
              </a:path>
              <a:path w="1405254" h="73025">
                <a:moveTo>
                  <a:pt x="718340" y="9024"/>
                </a:moveTo>
                <a:lnTo>
                  <a:pt x="668052" y="9024"/>
                </a:lnTo>
                <a:lnTo>
                  <a:pt x="668052" y="820"/>
                </a:lnTo>
                <a:lnTo>
                  <a:pt x="718340" y="820"/>
                </a:lnTo>
                <a:lnTo>
                  <a:pt x="718340" y="9024"/>
                </a:lnTo>
                <a:close/>
              </a:path>
              <a:path w="1405254" h="73025">
                <a:moveTo>
                  <a:pt x="697897" y="71787"/>
                </a:moveTo>
                <a:lnTo>
                  <a:pt x="687676" y="71787"/>
                </a:lnTo>
                <a:lnTo>
                  <a:pt x="687676" y="9024"/>
                </a:lnTo>
                <a:lnTo>
                  <a:pt x="697897" y="9024"/>
                </a:lnTo>
                <a:lnTo>
                  <a:pt x="697897" y="71787"/>
                </a:lnTo>
                <a:close/>
              </a:path>
              <a:path w="1405254" h="73025">
                <a:moveTo>
                  <a:pt x="655377" y="71787"/>
                </a:moveTo>
                <a:lnTo>
                  <a:pt x="645156" y="71787"/>
                </a:lnTo>
                <a:lnTo>
                  <a:pt x="645156" y="820"/>
                </a:lnTo>
                <a:lnTo>
                  <a:pt x="655377" y="820"/>
                </a:lnTo>
                <a:lnTo>
                  <a:pt x="655377" y="71787"/>
                </a:lnTo>
                <a:close/>
              </a:path>
              <a:path w="1405254" h="73025">
                <a:moveTo>
                  <a:pt x="624032" y="64403"/>
                </a:moveTo>
                <a:lnTo>
                  <a:pt x="612040" y="64403"/>
                </a:lnTo>
                <a:lnTo>
                  <a:pt x="617763" y="60711"/>
                </a:lnTo>
                <a:lnTo>
                  <a:pt x="617763" y="44713"/>
                </a:lnTo>
                <a:lnTo>
                  <a:pt x="611222" y="42662"/>
                </a:lnTo>
                <a:lnTo>
                  <a:pt x="601001" y="38149"/>
                </a:lnTo>
                <a:lnTo>
                  <a:pt x="593642" y="34457"/>
                </a:lnTo>
                <a:lnTo>
                  <a:pt x="586283" y="30355"/>
                </a:lnTo>
                <a:lnTo>
                  <a:pt x="586283" y="18459"/>
                </a:lnTo>
                <a:lnTo>
                  <a:pt x="587899" y="10383"/>
                </a:lnTo>
                <a:lnTo>
                  <a:pt x="592467" y="4614"/>
                </a:lnTo>
                <a:lnTo>
                  <a:pt x="599564" y="1153"/>
                </a:lnTo>
                <a:lnTo>
                  <a:pt x="608769" y="0"/>
                </a:lnTo>
                <a:lnTo>
                  <a:pt x="615720" y="0"/>
                </a:lnTo>
                <a:lnTo>
                  <a:pt x="622261" y="2051"/>
                </a:lnTo>
                <a:lnTo>
                  <a:pt x="625123" y="2871"/>
                </a:lnTo>
                <a:lnTo>
                  <a:pt x="625123" y="8204"/>
                </a:lnTo>
                <a:lnTo>
                  <a:pt x="600592" y="8204"/>
                </a:lnTo>
                <a:lnTo>
                  <a:pt x="596504" y="11896"/>
                </a:lnTo>
                <a:lnTo>
                  <a:pt x="596504" y="25022"/>
                </a:lnTo>
                <a:lnTo>
                  <a:pt x="601001" y="26663"/>
                </a:lnTo>
                <a:lnTo>
                  <a:pt x="609587" y="30765"/>
                </a:lnTo>
                <a:lnTo>
                  <a:pt x="616320" y="33816"/>
                </a:lnTo>
                <a:lnTo>
                  <a:pt x="622363" y="37944"/>
                </a:lnTo>
                <a:lnTo>
                  <a:pt x="626720" y="43918"/>
                </a:lnTo>
                <a:lnTo>
                  <a:pt x="628393" y="52507"/>
                </a:lnTo>
                <a:lnTo>
                  <a:pt x="626707" y="60839"/>
                </a:lnTo>
                <a:lnTo>
                  <a:pt x="624032" y="64403"/>
                </a:lnTo>
                <a:close/>
              </a:path>
              <a:path w="1405254" h="73025">
                <a:moveTo>
                  <a:pt x="625123" y="11896"/>
                </a:moveTo>
                <a:lnTo>
                  <a:pt x="621443" y="10255"/>
                </a:lnTo>
                <a:lnTo>
                  <a:pt x="615311" y="8204"/>
                </a:lnTo>
                <a:lnTo>
                  <a:pt x="625123" y="8204"/>
                </a:lnTo>
                <a:lnTo>
                  <a:pt x="625123" y="11896"/>
                </a:lnTo>
                <a:close/>
              </a:path>
              <a:path w="1405254" h="73025">
                <a:moveTo>
                  <a:pt x="605090" y="72607"/>
                </a:moveTo>
                <a:lnTo>
                  <a:pt x="597322" y="72607"/>
                </a:lnTo>
                <a:lnTo>
                  <a:pt x="590371" y="70966"/>
                </a:lnTo>
                <a:lnTo>
                  <a:pt x="585874" y="68915"/>
                </a:lnTo>
                <a:lnTo>
                  <a:pt x="585874" y="59891"/>
                </a:lnTo>
                <a:lnTo>
                  <a:pt x="589962" y="61942"/>
                </a:lnTo>
                <a:lnTo>
                  <a:pt x="597322" y="64403"/>
                </a:lnTo>
                <a:lnTo>
                  <a:pt x="624032" y="64403"/>
                </a:lnTo>
                <a:lnTo>
                  <a:pt x="621954" y="67172"/>
                </a:lnTo>
                <a:lnTo>
                  <a:pt x="614595" y="71197"/>
                </a:lnTo>
                <a:lnTo>
                  <a:pt x="605090" y="72607"/>
                </a:lnTo>
                <a:close/>
              </a:path>
              <a:path w="1405254" h="73025">
                <a:moveTo>
                  <a:pt x="534360" y="71787"/>
                </a:moveTo>
                <a:lnTo>
                  <a:pt x="524138" y="71787"/>
                </a:lnTo>
                <a:lnTo>
                  <a:pt x="524138" y="820"/>
                </a:lnTo>
                <a:lnTo>
                  <a:pt x="547442" y="820"/>
                </a:lnTo>
                <a:lnTo>
                  <a:pt x="556283" y="2172"/>
                </a:lnTo>
                <a:lnTo>
                  <a:pt x="562978" y="6101"/>
                </a:lnTo>
                <a:lnTo>
                  <a:pt x="564666" y="8614"/>
                </a:lnTo>
                <a:lnTo>
                  <a:pt x="534360" y="8614"/>
                </a:lnTo>
                <a:lnTo>
                  <a:pt x="534360" y="32817"/>
                </a:lnTo>
                <a:lnTo>
                  <a:pt x="566335" y="32817"/>
                </a:lnTo>
                <a:lnTo>
                  <a:pt x="564205" y="36508"/>
                </a:lnTo>
                <a:lnTo>
                  <a:pt x="553166" y="39380"/>
                </a:lnTo>
                <a:lnTo>
                  <a:pt x="553728" y="40200"/>
                </a:lnTo>
                <a:lnTo>
                  <a:pt x="534360" y="40200"/>
                </a:lnTo>
                <a:lnTo>
                  <a:pt x="534360" y="71787"/>
                </a:lnTo>
                <a:close/>
              </a:path>
              <a:path w="1405254" h="73025">
                <a:moveTo>
                  <a:pt x="566335" y="32817"/>
                </a:moveTo>
                <a:lnTo>
                  <a:pt x="553984" y="32817"/>
                </a:lnTo>
                <a:lnTo>
                  <a:pt x="558481" y="28304"/>
                </a:lnTo>
                <a:lnTo>
                  <a:pt x="558481" y="12716"/>
                </a:lnTo>
                <a:lnTo>
                  <a:pt x="554393" y="8614"/>
                </a:lnTo>
                <a:lnTo>
                  <a:pt x="564666" y="8614"/>
                </a:lnTo>
                <a:lnTo>
                  <a:pt x="567220" y="12415"/>
                </a:lnTo>
                <a:lnTo>
                  <a:pt x="568702" y="20920"/>
                </a:lnTo>
                <a:lnTo>
                  <a:pt x="568702" y="28714"/>
                </a:lnTo>
                <a:lnTo>
                  <a:pt x="566335" y="32817"/>
                </a:lnTo>
                <a:close/>
              </a:path>
              <a:path w="1405254" h="73025">
                <a:moveTo>
                  <a:pt x="574835" y="72197"/>
                </a:moveTo>
                <a:lnTo>
                  <a:pt x="566658" y="72197"/>
                </a:lnTo>
                <a:lnTo>
                  <a:pt x="562570" y="70556"/>
                </a:lnTo>
                <a:lnTo>
                  <a:pt x="558890" y="64813"/>
                </a:lnTo>
                <a:lnTo>
                  <a:pt x="542945" y="40200"/>
                </a:lnTo>
                <a:lnTo>
                  <a:pt x="553728" y="40200"/>
                </a:lnTo>
                <a:lnTo>
                  <a:pt x="567476" y="60301"/>
                </a:lnTo>
                <a:lnTo>
                  <a:pt x="569520" y="63172"/>
                </a:lnTo>
                <a:lnTo>
                  <a:pt x="571155" y="63993"/>
                </a:lnTo>
                <a:lnTo>
                  <a:pt x="576062" y="63993"/>
                </a:lnTo>
                <a:lnTo>
                  <a:pt x="576062" y="71787"/>
                </a:lnTo>
                <a:lnTo>
                  <a:pt x="574835" y="72197"/>
                </a:lnTo>
                <a:close/>
              </a:path>
              <a:path w="1405254" h="73025">
                <a:moveTo>
                  <a:pt x="506558" y="71787"/>
                </a:moveTo>
                <a:lnTo>
                  <a:pt x="467718" y="71787"/>
                </a:lnTo>
                <a:lnTo>
                  <a:pt x="467718" y="820"/>
                </a:lnTo>
                <a:lnTo>
                  <a:pt x="506558" y="820"/>
                </a:lnTo>
                <a:lnTo>
                  <a:pt x="506558" y="9024"/>
                </a:lnTo>
                <a:lnTo>
                  <a:pt x="477939" y="9024"/>
                </a:lnTo>
                <a:lnTo>
                  <a:pt x="477939" y="29945"/>
                </a:lnTo>
                <a:lnTo>
                  <a:pt x="502470" y="29945"/>
                </a:lnTo>
                <a:lnTo>
                  <a:pt x="502470" y="37739"/>
                </a:lnTo>
                <a:lnTo>
                  <a:pt x="477939" y="37739"/>
                </a:lnTo>
                <a:lnTo>
                  <a:pt x="477939" y="63172"/>
                </a:lnTo>
                <a:lnTo>
                  <a:pt x="506558" y="63172"/>
                </a:lnTo>
                <a:lnTo>
                  <a:pt x="506558" y="71787"/>
                </a:lnTo>
                <a:close/>
              </a:path>
              <a:path w="1405254" h="73025">
                <a:moveTo>
                  <a:pt x="430104" y="71787"/>
                </a:moveTo>
                <a:lnTo>
                  <a:pt x="419065" y="71787"/>
                </a:lnTo>
                <a:lnTo>
                  <a:pt x="394535" y="820"/>
                </a:lnTo>
                <a:lnTo>
                  <a:pt x="405573" y="820"/>
                </a:lnTo>
                <a:lnTo>
                  <a:pt x="420292" y="45533"/>
                </a:lnTo>
                <a:lnTo>
                  <a:pt x="421927" y="50866"/>
                </a:lnTo>
                <a:lnTo>
                  <a:pt x="423971" y="58250"/>
                </a:lnTo>
                <a:lnTo>
                  <a:pt x="424789" y="61531"/>
                </a:lnTo>
                <a:lnTo>
                  <a:pt x="433767" y="61531"/>
                </a:lnTo>
                <a:lnTo>
                  <a:pt x="430104" y="71787"/>
                </a:lnTo>
                <a:close/>
              </a:path>
              <a:path w="1405254" h="73025">
                <a:moveTo>
                  <a:pt x="433767" y="61531"/>
                </a:moveTo>
                <a:lnTo>
                  <a:pt x="425198" y="61531"/>
                </a:lnTo>
                <a:lnTo>
                  <a:pt x="426016" y="58250"/>
                </a:lnTo>
                <a:lnTo>
                  <a:pt x="428060" y="50456"/>
                </a:lnTo>
                <a:lnTo>
                  <a:pt x="430104" y="45533"/>
                </a:lnTo>
                <a:lnTo>
                  <a:pt x="445231" y="820"/>
                </a:lnTo>
                <a:lnTo>
                  <a:pt x="455453" y="820"/>
                </a:lnTo>
                <a:lnTo>
                  <a:pt x="433767" y="61531"/>
                </a:lnTo>
                <a:close/>
              </a:path>
              <a:path w="1405254" h="73025">
                <a:moveTo>
                  <a:pt x="381452" y="71787"/>
                </a:moveTo>
                <a:lnTo>
                  <a:pt x="371231" y="71787"/>
                </a:lnTo>
                <a:lnTo>
                  <a:pt x="371231" y="820"/>
                </a:lnTo>
                <a:lnTo>
                  <a:pt x="381452" y="820"/>
                </a:lnTo>
                <a:lnTo>
                  <a:pt x="381452" y="71787"/>
                </a:lnTo>
                <a:close/>
              </a:path>
              <a:path w="1405254" h="73025">
                <a:moveTo>
                  <a:pt x="304589" y="71787"/>
                </a:moveTo>
                <a:lnTo>
                  <a:pt x="295185" y="71787"/>
                </a:lnTo>
                <a:lnTo>
                  <a:pt x="295185" y="820"/>
                </a:lnTo>
                <a:lnTo>
                  <a:pt x="305815" y="820"/>
                </a:lnTo>
                <a:lnTo>
                  <a:pt x="314839" y="15177"/>
                </a:lnTo>
                <a:lnTo>
                  <a:pt x="304180" y="15177"/>
                </a:lnTo>
                <a:lnTo>
                  <a:pt x="304180" y="18459"/>
                </a:lnTo>
                <a:lnTo>
                  <a:pt x="304589" y="20920"/>
                </a:lnTo>
                <a:lnTo>
                  <a:pt x="304589" y="71787"/>
                </a:lnTo>
                <a:close/>
              </a:path>
              <a:path w="1405254" h="73025">
                <a:moveTo>
                  <a:pt x="349562" y="57429"/>
                </a:moveTo>
                <a:lnTo>
                  <a:pt x="340567" y="57429"/>
                </a:lnTo>
                <a:lnTo>
                  <a:pt x="340567" y="820"/>
                </a:lnTo>
                <a:lnTo>
                  <a:pt x="349562" y="820"/>
                </a:lnTo>
                <a:lnTo>
                  <a:pt x="349562" y="57429"/>
                </a:lnTo>
                <a:close/>
              </a:path>
              <a:path w="1405254" h="73025">
                <a:moveTo>
                  <a:pt x="349562" y="71787"/>
                </a:moveTo>
                <a:lnTo>
                  <a:pt x="338932" y="71787"/>
                </a:lnTo>
                <a:lnTo>
                  <a:pt x="308268" y="22561"/>
                </a:lnTo>
                <a:lnTo>
                  <a:pt x="304589" y="15177"/>
                </a:lnTo>
                <a:lnTo>
                  <a:pt x="314839" y="15177"/>
                </a:lnTo>
                <a:lnTo>
                  <a:pt x="334434" y="46354"/>
                </a:lnTo>
                <a:lnTo>
                  <a:pt x="336479" y="49635"/>
                </a:lnTo>
                <a:lnTo>
                  <a:pt x="338932" y="54148"/>
                </a:lnTo>
                <a:lnTo>
                  <a:pt x="340158" y="57429"/>
                </a:lnTo>
                <a:lnTo>
                  <a:pt x="349562" y="57429"/>
                </a:lnTo>
                <a:lnTo>
                  <a:pt x="349562" y="71787"/>
                </a:lnTo>
                <a:close/>
              </a:path>
              <a:path w="1405254" h="73025">
                <a:moveTo>
                  <a:pt x="248168" y="72607"/>
                </a:moveTo>
                <a:lnTo>
                  <a:pt x="237634" y="71056"/>
                </a:lnTo>
                <a:lnTo>
                  <a:pt x="229208" y="66351"/>
                </a:lnTo>
                <a:lnTo>
                  <a:pt x="223618" y="58416"/>
                </a:lnTo>
                <a:lnTo>
                  <a:pt x="221593" y="47174"/>
                </a:lnTo>
                <a:lnTo>
                  <a:pt x="221593" y="820"/>
                </a:lnTo>
                <a:lnTo>
                  <a:pt x="231406" y="820"/>
                </a:lnTo>
                <a:lnTo>
                  <a:pt x="231406" y="57429"/>
                </a:lnTo>
                <a:lnTo>
                  <a:pt x="236721" y="63993"/>
                </a:lnTo>
                <a:lnTo>
                  <a:pt x="268544" y="63993"/>
                </a:lnTo>
                <a:lnTo>
                  <a:pt x="266924" y="66351"/>
                </a:lnTo>
                <a:lnTo>
                  <a:pt x="258639" y="71056"/>
                </a:lnTo>
                <a:lnTo>
                  <a:pt x="248168" y="72607"/>
                </a:lnTo>
                <a:close/>
              </a:path>
              <a:path w="1405254" h="73025">
                <a:moveTo>
                  <a:pt x="268544" y="63993"/>
                </a:moveTo>
                <a:lnTo>
                  <a:pt x="259616" y="63993"/>
                </a:lnTo>
                <a:lnTo>
                  <a:pt x="264931" y="57429"/>
                </a:lnTo>
                <a:lnTo>
                  <a:pt x="264931" y="820"/>
                </a:lnTo>
                <a:lnTo>
                  <a:pt x="274334" y="820"/>
                </a:lnTo>
                <a:lnTo>
                  <a:pt x="274334" y="47174"/>
                </a:lnTo>
                <a:lnTo>
                  <a:pt x="272373" y="58416"/>
                </a:lnTo>
                <a:lnTo>
                  <a:pt x="268544" y="63993"/>
                </a:lnTo>
                <a:close/>
              </a:path>
              <a:path w="1405254" h="73025">
                <a:moveTo>
                  <a:pt x="177029" y="71787"/>
                </a:moveTo>
                <a:lnTo>
                  <a:pt x="138189" y="71787"/>
                </a:lnTo>
                <a:lnTo>
                  <a:pt x="138189" y="820"/>
                </a:lnTo>
                <a:lnTo>
                  <a:pt x="177029" y="820"/>
                </a:lnTo>
                <a:lnTo>
                  <a:pt x="177029" y="9024"/>
                </a:lnTo>
                <a:lnTo>
                  <a:pt x="148410" y="9024"/>
                </a:lnTo>
                <a:lnTo>
                  <a:pt x="148410" y="29945"/>
                </a:lnTo>
                <a:lnTo>
                  <a:pt x="172941" y="29945"/>
                </a:lnTo>
                <a:lnTo>
                  <a:pt x="172941" y="37739"/>
                </a:lnTo>
                <a:lnTo>
                  <a:pt x="148410" y="37739"/>
                </a:lnTo>
                <a:lnTo>
                  <a:pt x="148410" y="63172"/>
                </a:lnTo>
                <a:lnTo>
                  <a:pt x="177029" y="63172"/>
                </a:lnTo>
                <a:lnTo>
                  <a:pt x="177029" y="71787"/>
                </a:lnTo>
                <a:close/>
              </a:path>
              <a:path w="1405254" h="73025">
                <a:moveTo>
                  <a:pt x="72365" y="71787"/>
                </a:moveTo>
                <a:lnTo>
                  <a:pt x="62553" y="71787"/>
                </a:lnTo>
                <a:lnTo>
                  <a:pt x="62553" y="820"/>
                </a:lnTo>
                <a:lnTo>
                  <a:pt x="72365" y="820"/>
                </a:lnTo>
                <a:lnTo>
                  <a:pt x="72365" y="30765"/>
                </a:lnTo>
                <a:lnTo>
                  <a:pt x="117338" y="30765"/>
                </a:lnTo>
                <a:lnTo>
                  <a:pt x="117338" y="38559"/>
                </a:lnTo>
                <a:lnTo>
                  <a:pt x="72365" y="38559"/>
                </a:lnTo>
                <a:lnTo>
                  <a:pt x="72365" y="71787"/>
                </a:lnTo>
                <a:close/>
              </a:path>
              <a:path w="1405254" h="73025">
                <a:moveTo>
                  <a:pt x="117338" y="30765"/>
                </a:moveTo>
                <a:lnTo>
                  <a:pt x="107117" y="30765"/>
                </a:lnTo>
                <a:lnTo>
                  <a:pt x="107117" y="820"/>
                </a:lnTo>
                <a:lnTo>
                  <a:pt x="117338" y="820"/>
                </a:lnTo>
                <a:lnTo>
                  <a:pt x="117338" y="30765"/>
                </a:lnTo>
                <a:close/>
              </a:path>
              <a:path w="1405254" h="73025">
                <a:moveTo>
                  <a:pt x="117338" y="71787"/>
                </a:moveTo>
                <a:lnTo>
                  <a:pt x="107117" y="71787"/>
                </a:lnTo>
                <a:lnTo>
                  <a:pt x="107117" y="38559"/>
                </a:lnTo>
                <a:lnTo>
                  <a:pt x="117338" y="38559"/>
                </a:lnTo>
                <a:lnTo>
                  <a:pt x="117338" y="71787"/>
                </a:lnTo>
                <a:close/>
              </a:path>
              <a:path w="1405254" h="73025">
                <a:moveTo>
                  <a:pt x="49879" y="9024"/>
                </a:moveTo>
                <a:lnTo>
                  <a:pt x="0" y="9024"/>
                </a:lnTo>
                <a:lnTo>
                  <a:pt x="0" y="820"/>
                </a:lnTo>
                <a:lnTo>
                  <a:pt x="49879" y="820"/>
                </a:lnTo>
                <a:lnTo>
                  <a:pt x="49879" y="9024"/>
                </a:lnTo>
                <a:close/>
              </a:path>
              <a:path w="1405254" h="73025">
                <a:moveTo>
                  <a:pt x="29845" y="71787"/>
                </a:moveTo>
                <a:lnTo>
                  <a:pt x="19624" y="71787"/>
                </a:lnTo>
                <a:lnTo>
                  <a:pt x="19624" y="9024"/>
                </a:lnTo>
                <a:lnTo>
                  <a:pt x="29845" y="9024"/>
                </a:lnTo>
                <a:lnTo>
                  <a:pt x="29845" y="71787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561366" y="5169111"/>
            <a:ext cx="404495" cy="328295"/>
            <a:chOff x="3561366" y="5169111"/>
            <a:chExt cx="404495" cy="32829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29234" y="5197826"/>
              <a:ext cx="218323" cy="23915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61359" y="5169115"/>
              <a:ext cx="404495" cy="328295"/>
            </a:xfrm>
            <a:custGeom>
              <a:avLst/>
              <a:gdLst/>
              <a:ahLst/>
              <a:cxnLst/>
              <a:rect l="l" t="t" r="r" b="b"/>
              <a:pathLst>
                <a:path w="404495" h="328295">
                  <a:moveTo>
                    <a:pt x="354063" y="238340"/>
                  </a:moveTo>
                  <a:lnTo>
                    <a:pt x="318490" y="238340"/>
                  </a:lnTo>
                  <a:lnTo>
                    <a:pt x="262064" y="86969"/>
                  </a:lnTo>
                  <a:lnTo>
                    <a:pt x="279654" y="86969"/>
                  </a:lnTo>
                  <a:lnTo>
                    <a:pt x="279654" y="0"/>
                  </a:lnTo>
                  <a:lnTo>
                    <a:pt x="74409" y="0"/>
                  </a:lnTo>
                  <a:lnTo>
                    <a:pt x="74409" y="86969"/>
                  </a:lnTo>
                  <a:lnTo>
                    <a:pt x="91986" y="86969"/>
                  </a:lnTo>
                  <a:lnTo>
                    <a:pt x="35166" y="238340"/>
                  </a:lnTo>
                  <a:lnTo>
                    <a:pt x="0" y="238340"/>
                  </a:lnTo>
                  <a:lnTo>
                    <a:pt x="0" y="325297"/>
                  </a:lnTo>
                  <a:lnTo>
                    <a:pt x="157403" y="325297"/>
                  </a:lnTo>
                  <a:lnTo>
                    <a:pt x="157403" y="267055"/>
                  </a:lnTo>
                  <a:lnTo>
                    <a:pt x="129603" y="267055"/>
                  </a:lnTo>
                  <a:lnTo>
                    <a:pt x="129603" y="297002"/>
                  </a:lnTo>
                  <a:lnTo>
                    <a:pt x="29845" y="297002"/>
                  </a:lnTo>
                  <a:lnTo>
                    <a:pt x="29845" y="266230"/>
                  </a:lnTo>
                  <a:lnTo>
                    <a:pt x="53555" y="266230"/>
                  </a:lnTo>
                  <a:lnTo>
                    <a:pt x="134099" y="58254"/>
                  </a:lnTo>
                  <a:lnTo>
                    <a:pt x="103441" y="58254"/>
                  </a:lnTo>
                  <a:lnTo>
                    <a:pt x="103441" y="28714"/>
                  </a:lnTo>
                  <a:lnTo>
                    <a:pt x="177025" y="28714"/>
                  </a:lnTo>
                  <a:lnTo>
                    <a:pt x="250621" y="28714"/>
                  </a:lnTo>
                  <a:lnTo>
                    <a:pt x="250621" y="58254"/>
                  </a:lnTo>
                  <a:lnTo>
                    <a:pt x="219964" y="58254"/>
                  </a:lnTo>
                  <a:lnTo>
                    <a:pt x="300507" y="266230"/>
                  </a:lnTo>
                  <a:lnTo>
                    <a:pt x="324218" y="266230"/>
                  </a:lnTo>
                  <a:lnTo>
                    <a:pt x="324218" y="297002"/>
                  </a:lnTo>
                  <a:lnTo>
                    <a:pt x="224459" y="297002"/>
                  </a:lnTo>
                  <a:lnTo>
                    <a:pt x="224459" y="267055"/>
                  </a:lnTo>
                  <a:lnTo>
                    <a:pt x="196659" y="267055"/>
                  </a:lnTo>
                  <a:lnTo>
                    <a:pt x="196659" y="325297"/>
                  </a:lnTo>
                  <a:lnTo>
                    <a:pt x="354063" y="325297"/>
                  </a:lnTo>
                  <a:lnTo>
                    <a:pt x="354063" y="238340"/>
                  </a:lnTo>
                  <a:close/>
                </a:path>
                <a:path w="404495" h="328295">
                  <a:moveTo>
                    <a:pt x="395351" y="322021"/>
                  </a:moveTo>
                  <a:lnTo>
                    <a:pt x="390448" y="314629"/>
                  </a:lnTo>
                  <a:lnTo>
                    <a:pt x="391668" y="314629"/>
                  </a:lnTo>
                  <a:lnTo>
                    <a:pt x="392899" y="313817"/>
                  </a:lnTo>
                  <a:lnTo>
                    <a:pt x="393306" y="313410"/>
                  </a:lnTo>
                  <a:lnTo>
                    <a:pt x="394538" y="312585"/>
                  </a:lnTo>
                  <a:lnTo>
                    <a:pt x="394944" y="311353"/>
                  </a:lnTo>
                  <a:lnTo>
                    <a:pt x="394944" y="308076"/>
                  </a:lnTo>
                  <a:lnTo>
                    <a:pt x="394538" y="307251"/>
                  </a:lnTo>
                  <a:lnTo>
                    <a:pt x="393306" y="306425"/>
                  </a:lnTo>
                  <a:lnTo>
                    <a:pt x="392493" y="305612"/>
                  </a:lnTo>
                  <a:lnTo>
                    <a:pt x="392493" y="308889"/>
                  </a:lnTo>
                  <a:lnTo>
                    <a:pt x="392493" y="310527"/>
                  </a:lnTo>
                  <a:lnTo>
                    <a:pt x="392087" y="311353"/>
                  </a:lnTo>
                  <a:lnTo>
                    <a:pt x="391261" y="311759"/>
                  </a:lnTo>
                  <a:lnTo>
                    <a:pt x="390855" y="312178"/>
                  </a:lnTo>
                  <a:lnTo>
                    <a:pt x="390042" y="312585"/>
                  </a:lnTo>
                  <a:lnTo>
                    <a:pt x="385127" y="312585"/>
                  </a:lnTo>
                  <a:lnTo>
                    <a:pt x="385127" y="307251"/>
                  </a:lnTo>
                  <a:lnTo>
                    <a:pt x="390855" y="307251"/>
                  </a:lnTo>
                  <a:lnTo>
                    <a:pt x="391261" y="307657"/>
                  </a:lnTo>
                  <a:lnTo>
                    <a:pt x="392087" y="308076"/>
                  </a:lnTo>
                  <a:lnTo>
                    <a:pt x="392493" y="308889"/>
                  </a:lnTo>
                  <a:lnTo>
                    <a:pt x="392493" y="305612"/>
                  </a:lnTo>
                  <a:lnTo>
                    <a:pt x="390855" y="305206"/>
                  </a:lnTo>
                  <a:lnTo>
                    <a:pt x="382676" y="305206"/>
                  </a:lnTo>
                  <a:lnTo>
                    <a:pt x="382676" y="322021"/>
                  </a:lnTo>
                  <a:lnTo>
                    <a:pt x="385127" y="322021"/>
                  </a:lnTo>
                  <a:lnTo>
                    <a:pt x="385127" y="314629"/>
                  </a:lnTo>
                  <a:lnTo>
                    <a:pt x="387997" y="314629"/>
                  </a:lnTo>
                  <a:lnTo>
                    <a:pt x="392087" y="322021"/>
                  </a:lnTo>
                  <a:lnTo>
                    <a:pt x="395351" y="322021"/>
                  </a:lnTo>
                  <a:close/>
                </a:path>
                <a:path w="404495" h="328295">
                  <a:moveTo>
                    <a:pt x="403936" y="309308"/>
                  </a:moveTo>
                  <a:lnTo>
                    <a:pt x="402297" y="306019"/>
                  </a:lnTo>
                  <a:lnTo>
                    <a:pt x="400672" y="304393"/>
                  </a:lnTo>
                  <a:lnTo>
                    <a:pt x="400672" y="310121"/>
                  </a:lnTo>
                  <a:lnTo>
                    <a:pt x="400558" y="317512"/>
                  </a:lnTo>
                  <a:lnTo>
                    <a:pt x="399846" y="319963"/>
                  </a:lnTo>
                  <a:lnTo>
                    <a:pt x="397395" y="322021"/>
                  </a:lnTo>
                  <a:lnTo>
                    <a:pt x="394944" y="324485"/>
                  </a:lnTo>
                  <a:lnTo>
                    <a:pt x="392087" y="325716"/>
                  </a:lnTo>
                  <a:lnTo>
                    <a:pt x="385546" y="325716"/>
                  </a:lnTo>
                  <a:lnTo>
                    <a:pt x="382676" y="324485"/>
                  </a:lnTo>
                  <a:lnTo>
                    <a:pt x="380631" y="322021"/>
                  </a:lnTo>
                  <a:lnTo>
                    <a:pt x="378180" y="319963"/>
                  </a:lnTo>
                  <a:lnTo>
                    <a:pt x="376961" y="317093"/>
                  </a:lnTo>
                  <a:lnTo>
                    <a:pt x="376961" y="310121"/>
                  </a:lnTo>
                  <a:lnTo>
                    <a:pt x="378180" y="307251"/>
                  </a:lnTo>
                  <a:lnTo>
                    <a:pt x="382676" y="302742"/>
                  </a:lnTo>
                  <a:lnTo>
                    <a:pt x="385546" y="301510"/>
                  </a:lnTo>
                  <a:lnTo>
                    <a:pt x="392087" y="301510"/>
                  </a:lnTo>
                  <a:lnTo>
                    <a:pt x="394944" y="302742"/>
                  </a:lnTo>
                  <a:lnTo>
                    <a:pt x="397395" y="304787"/>
                  </a:lnTo>
                  <a:lnTo>
                    <a:pt x="399846" y="307251"/>
                  </a:lnTo>
                  <a:lnTo>
                    <a:pt x="400672" y="310121"/>
                  </a:lnTo>
                  <a:lnTo>
                    <a:pt x="400672" y="304393"/>
                  </a:lnTo>
                  <a:lnTo>
                    <a:pt x="397802" y="301510"/>
                  </a:lnTo>
                  <a:lnTo>
                    <a:pt x="396582" y="300278"/>
                  </a:lnTo>
                  <a:lnTo>
                    <a:pt x="392899" y="299046"/>
                  </a:lnTo>
                  <a:lnTo>
                    <a:pt x="384721" y="299046"/>
                  </a:lnTo>
                  <a:lnTo>
                    <a:pt x="381457" y="300278"/>
                  </a:lnTo>
                  <a:lnTo>
                    <a:pt x="378180" y="303149"/>
                  </a:lnTo>
                  <a:lnTo>
                    <a:pt x="375323" y="306019"/>
                  </a:lnTo>
                  <a:lnTo>
                    <a:pt x="374091" y="309308"/>
                  </a:lnTo>
                  <a:lnTo>
                    <a:pt x="374091" y="317512"/>
                  </a:lnTo>
                  <a:lnTo>
                    <a:pt x="375323" y="321195"/>
                  </a:lnTo>
                  <a:lnTo>
                    <a:pt x="378180" y="324065"/>
                  </a:lnTo>
                  <a:lnTo>
                    <a:pt x="381457" y="326529"/>
                  </a:lnTo>
                  <a:lnTo>
                    <a:pt x="384721" y="328168"/>
                  </a:lnTo>
                  <a:lnTo>
                    <a:pt x="392899" y="328168"/>
                  </a:lnTo>
                  <a:lnTo>
                    <a:pt x="403936" y="317512"/>
                  </a:lnTo>
                  <a:lnTo>
                    <a:pt x="403936" y="309308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09776" y="5280279"/>
              <a:ext cx="57785" cy="74930"/>
            </a:xfrm>
            <a:custGeom>
              <a:avLst/>
              <a:gdLst/>
              <a:ahLst/>
              <a:cxnLst/>
              <a:rect l="l" t="t" r="r" b="b"/>
              <a:pathLst>
                <a:path w="57785" h="74929">
                  <a:moveTo>
                    <a:pt x="57238" y="74658"/>
                  </a:moveTo>
                  <a:lnTo>
                    <a:pt x="28619" y="74658"/>
                  </a:lnTo>
                  <a:lnTo>
                    <a:pt x="0" y="74658"/>
                  </a:lnTo>
                  <a:lnTo>
                    <a:pt x="29027" y="0"/>
                  </a:lnTo>
                  <a:lnTo>
                    <a:pt x="57238" y="7465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/>
          <p:nvPr/>
        </p:nvSpPr>
        <p:spPr>
          <a:xfrm>
            <a:off x="4014366" y="5156805"/>
            <a:ext cx="6985" cy="366395"/>
          </a:xfrm>
          <a:custGeom>
            <a:avLst/>
            <a:gdLst/>
            <a:ahLst/>
            <a:cxnLst/>
            <a:rect l="l" t="t" r="r" b="b"/>
            <a:pathLst>
              <a:path w="6985" h="366395">
                <a:moveTo>
                  <a:pt x="6541" y="366319"/>
                </a:moveTo>
                <a:lnTo>
                  <a:pt x="0" y="366319"/>
                </a:lnTo>
                <a:lnTo>
                  <a:pt x="0" y="0"/>
                </a:lnTo>
                <a:lnTo>
                  <a:pt x="6541" y="0"/>
                </a:lnTo>
                <a:lnTo>
                  <a:pt x="6541" y="366319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8879" rIns="0" bIns="0" rtlCol="0">
            <a:spAutoFit/>
          </a:bodyPr>
          <a:lstStyle/>
          <a:p>
            <a:pPr marL="2743835">
              <a:lnSpc>
                <a:spcPct val="100000"/>
              </a:lnSpc>
              <a:spcBef>
                <a:spcPts val="90"/>
              </a:spcBef>
            </a:pPr>
            <a:r>
              <a:rPr spc="-30" dirty="0"/>
              <a:t>References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13" name="object 13"/>
          <p:cNvSpPr txBox="1"/>
          <p:nvPr/>
        </p:nvSpPr>
        <p:spPr>
          <a:xfrm>
            <a:off x="1534097" y="1488438"/>
            <a:ext cx="5889625" cy="592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Bov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e, C. L., &amp; Thill, J. V. (2021).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 communication today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(15th ed.). Pearson.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90388"/>
            <a:ext cx="3657600" cy="325120"/>
          </a:xfrm>
          <a:custGeom>
            <a:avLst/>
            <a:gdLst/>
            <a:ahLst/>
            <a:cxnLst/>
            <a:rect l="l" t="t" r="r" b="b"/>
            <a:pathLst>
              <a:path w="3657600" h="325120">
                <a:moveTo>
                  <a:pt x="0" y="324612"/>
                </a:moveTo>
                <a:lnTo>
                  <a:pt x="3657600" y="324612"/>
                </a:lnTo>
                <a:lnTo>
                  <a:pt x="36576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657600" cy="5340350"/>
            </a:xfrm>
            <a:custGeom>
              <a:avLst/>
              <a:gdLst/>
              <a:ahLst/>
              <a:cxnLst/>
              <a:rect l="l" t="t" r="r" b="b"/>
              <a:pathLst>
                <a:path w="3657600" h="5340350">
                  <a:moveTo>
                    <a:pt x="0" y="5340096"/>
                  </a:moveTo>
                  <a:lnTo>
                    <a:pt x="3657600" y="5340096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72862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96"/>
                  </a:moveTo>
                  <a:lnTo>
                    <a:pt x="0" y="6196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6" y="5332348"/>
              <a:ext cx="481861" cy="865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0" y="4896364"/>
              <a:ext cx="350520" cy="323215"/>
            </a:xfrm>
            <a:custGeom>
              <a:avLst/>
              <a:gdLst/>
              <a:ahLst/>
              <a:cxnLst/>
              <a:rect l="l" t="t" r="r" b="b"/>
              <a:pathLst>
                <a:path w="350520" h="323214">
                  <a:moveTo>
                    <a:pt x="350421" y="322960"/>
                  </a:moveTo>
                  <a:lnTo>
                    <a:pt x="0" y="322960"/>
                  </a:lnTo>
                  <a:lnTo>
                    <a:pt x="0" y="218116"/>
                  </a:lnTo>
                  <a:lnTo>
                    <a:pt x="36207" y="218116"/>
                  </a:lnTo>
                  <a:lnTo>
                    <a:pt x="78863" y="104596"/>
                  </a:lnTo>
                  <a:lnTo>
                    <a:pt x="67951" y="104596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844"/>
                  </a:lnTo>
                  <a:lnTo>
                    <a:pt x="271557" y="104596"/>
                  </a:lnTo>
                  <a:lnTo>
                    <a:pt x="313965" y="217868"/>
                  </a:lnTo>
                  <a:lnTo>
                    <a:pt x="350421" y="217868"/>
                  </a:lnTo>
                  <a:lnTo>
                    <a:pt x="350421" y="322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5" y="4935278"/>
              <a:ext cx="200630" cy="2186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8" y="4908757"/>
              <a:ext cx="325120" cy="298450"/>
            </a:xfrm>
            <a:custGeom>
              <a:avLst/>
              <a:gdLst/>
              <a:ahLst/>
              <a:cxnLst/>
              <a:rect l="l" t="t" r="r" b="b"/>
              <a:pathLst>
                <a:path w="325120" h="298450">
                  <a:moveTo>
                    <a:pt x="325125" y="297927"/>
                  </a:moveTo>
                  <a:lnTo>
                    <a:pt x="180542" y="297927"/>
                  </a:lnTo>
                  <a:lnTo>
                    <a:pt x="180542" y="244389"/>
                  </a:lnTo>
                  <a:lnTo>
                    <a:pt x="206334" y="244389"/>
                  </a:lnTo>
                  <a:lnTo>
                    <a:pt x="206334" y="271654"/>
                  </a:lnTo>
                  <a:lnTo>
                    <a:pt x="297845" y="271654"/>
                  </a:lnTo>
                  <a:lnTo>
                    <a:pt x="297845" y="243645"/>
                  </a:lnTo>
                  <a:lnTo>
                    <a:pt x="276021" y="243645"/>
                  </a:lnTo>
                  <a:lnTo>
                    <a:pt x="202118" y="53289"/>
                  </a:lnTo>
                  <a:lnTo>
                    <a:pt x="230142" y="53289"/>
                  </a:lnTo>
                  <a:lnTo>
                    <a:pt x="230142" y="26273"/>
                  </a:lnTo>
                  <a:lnTo>
                    <a:pt x="162686" y="26273"/>
                  </a:lnTo>
                  <a:lnTo>
                    <a:pt x="94983" y="26273"/>
                  </a:lnTo>
                  <a:lnTo>
                    <a:pt x="94983" y="53289"/>
                  </a:lnTo>
                  <a:lnTo>
                    <a:pt x="123006" y="53289"/>
                  </a:lnTo>
                  <a:lnTo>
                    <a:pt x="49103" y="243645"/>
                  </a:lnTo>
                  <a:lnTo>
                    <a:pt x="27279" y="243645"/>
                  </a:lnTo>
                  <a:lnTo>
                    <a:pt x="27279" y="271654"/>
                  </a:lnTo>
                  <a:lnTo>
                    <a:pt x="118791" y="271654"/>
                  </a:lnTo>
                  <a:lnTo>
                    <a:pt x="118791" y="244389"/>
                  </a:lnTo>
                  <a:lnTo>
                    <a:pt x="144582" y="244389"/>
                  </a:lnTo>
                  <a:lnTo>
                    <a:pt x="144582" y="297927"/>
                  </a:lnTo>
                  <a:lnTo>
                    <a:pt x="0" y="297927"/>
                  </a:lnTo>
                  <a:lnTo>
                    <a:pt x="0" y="218364"/>
                  </a:lnTo>
                  <a:lnTo>
                    <a:pt x="32487" y="218116"/>
                  </a:lnTo>
                  <a:lnTo>
                    <a:pt x="84567" y="79562"/>
                  </a:lnTo>
                  <a:lnTo>
                    <a:pt x="68199" y="79562"/>
                  </a:lnTo>
                  <a:lnTo>
                    <a:pt x="68199" y="0"/>
                  </a:lnTo>
                  <a:lnTo>
                    <a:pt x="256925" y="0"/>
                  </a:lnTo>
                  <a:lnTo>
                    <a:pt x="256925" y="79562"/>
                  </a:lnTo>
                  <a:lnTo>
                    <a:pt x="240558" y="79562"/>
                  </a:lnTo>
                  <a:lnTo>
                    <a:pt x="292637" y="218364"/>
                  </a:lnTo>
                  <a:lnTo>
                    <a:pt x="325125" y="218364"/>
                  </a:lnTo>
                  <a:lnTo>
                    <a:pt x="325125" y="29792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010632"/>
              <a:ext cx="9144000" cy="530860"/>
            </a:xfrm>
            <a:custGeom>
              <a:avLst/>
              <a:gdLst/>
              <a:ahLst/>
              <a:cxnLst/>
              <a:rect l="l" t="t" r="r" b="b"/>
              <a:pathLst>
                <a:path w="9144000" h="530860">
                  <a:moveTo>
                    <a:pt x="5843016" y="329463"/>
                  </a:moveTo>
                  <a:lnTo>
                    <a:pt x="0" y="329463"/>
                  </a:lnTo>
                  <a:lnTo>
                    <a:pt x="0" y="379755"/>
                  </a:lnTo>
                  <a:lnTo>
                    <a:pt x="5843016" y="379755"/>
                  </a:lnTo>
                  <a:lnTo>
                    <a:pt x="5843016" y="329463"/>
                  </a:lnTo>
                  <a:close/>
                </a:path>
                <a:path w="9144000" h="530860">
                  <a:moveTo>
                    <a:pt x="6205169" y="504393"/>
                  </a:moveTo>
                  <a:lnTo>
                    <a:pt x="6200216" y="507619"/>
                  </a:lnTo>
                  <a:lnTo>
                    <a:pt x="6194501" y="509854"/>
                  </a:lnTo>
                  <a:lnTo>
                    <a:pt x="6185332" y="509854"/>
                  </a:lnTo>
                  <a:lnTo>
                    <a:pt x="6177572" y="508533"/>
                  </a:lnTo>
                  <a:lnTo>
                    <a:pt x="6171628" y="504545"/>
                  </a:lnTo>
                  <a:lnTo>
                    <a:pt x="6167818" y="497827"/>
                  </a:lnTo>
                  <a:lnTo>
                    <a:pt x="6166485" y="488289"/>
                  </a:lnTo>
                  <a:lnTo>
                    <a:pt x="6167831" y="477494"/>
                  </a:lnTo>
                  <a:lnTo>
                    <a:pt x="6171654" y="470192"/>
                  </a:lnTo>
                  <a:lnTo>
                    <a:pt x="6177673" y="466051"/>
                  </a:lnTo>
                  <a:lnTo>
                    <a:pt x="6185573" y="464743"/>
                  </a:lnTo>
                  <a:lnTo>
                    <a:pt x="6193764" y="464743"/>
                  </a:lnTo>
                  <a:lnTo>
                    <a:pt x="6200711" y="466725"/>
                  </a:lnTo>
                  <a:lnTo>
                    <a:pt x="6204928" y="468947"/>
                  </a:lnTo>
                  <a:lnTo>
                    <a:pt x="6204928" y="448132"/>
                  </a:lnTo>
                  <a:lnTo>
                    <a:pt x="6199708" y="446151"/>
                  </a:lnTo>
                  <a:lnTo>
                    <a:pt x="6193764" y="443915"/>
                  </a:lnTo>
                  <a:lnTo>
                    <a:pt x="6182360" y="443915"/>
                  </a:lnTo>
                  <a:lnTo>
                    <a:pt x="6163424" y="447471"/>
                  </a:lnTo>
                  <a:lnTo>
                    <a:pt x="6150305" y="457085"/>
                  </a:lnTo>
                  <a:lnTo>
                    <a:pt x="6142672" y="471208"/>
                  </a:lnTo>
                  <a:lnTo>
                    <a:pt x="6140196" y="488289"/>
                  </a:lnTo>
                  <a:lnTo>
                    <a:pt x="6142774" y="504698"/>
                  </a:lnTo>
                  <a:lnTo>
                    <a:pt x="6150635" y="518096"/>
                  </a:lnTo>
                  <a:lnTo>
                    <a:pt x="6163945" y="527113"/>
                  </a:lnTo>
                  <a:lnTo>
                    <a:pt x="6182855" y="530415"/>
                  </a:lnTo>
                  <a:lnTo>
                    <a:pt x="6195250" y="530415"/>
                  </a:lnTo>
                  <a:lnTo>
                    <a:pt x="6199962" y="528434"/>
                  </a:lnTo>
                  <a:lnTo>
                    <a:pt x="6205169" y="526211"/>
                  </a:lnTo>
                  <a:lnTo>
                    <a:pt x="6205169" y="504393"/>
                  </a:lnTo>
                  <a:close/>
                </a:path>
                <a:path w="9144000" h="530860">
                  <a:moveTo>
                    <a:pt x="6303619" y="529424"/>
                  </a:moveTo>
                  <a:lnTo>
                    <a:pt x="6298870" y="516788"/>
                  </a:lnTo>
                  <a:lnTo>
                    <a:pt x="6291389" y="496963"/>
                  </a:lnTo>
                  <a:lnTo>
                    <a:pt x="6280937" y="469201"/>
                  </a:lnTo>
                  <a:lnTo>
                    <a:pt x="6271882" y="445160"/>
                  </a:lnTo>
                  <a:lnTo>
                    <a:pt x="6266180" y="445160"/>
                  </a:lnTo>
                  <a:lnTo>
                    <a:pt x="6266180" y="496963"/>
                  </a:lnTo>
                  <a:lnTo>
                    <a:pt x="6248819" y="496963"/>
                  </a:lnTo>
                  <a:lnTo>
                    <a:pt x="6254521" y="479120"/>
                  </a:lnTo>
                  <a:lnTo>
                    <a:pt x="6255766" y="475640"/>
                  </a:lnTo>
                  <a:lnTo>
                    <a:pt x="6256502" y="472668"/>
                  </a:lnTo>
                  <a:lnTo>
                    <a:pt x="6257493" y="469201"/>
                  </a:lnTo>
                  <a:lnTo>
                    <a:pt x="6257747" y="469201"/>
                  </a:lnTo>
                  <a:lnTo>
                    <a:pt x="6258484" y="472668"/>
                  </a:lnTo>
                  <a:lnTo>
                    <a:pt x="6259233" y="475640"/>
                  </a:lnTo>
                  <a:lnTo>
                    <a:pt x="6260477" y="479120"/>
                  </a:lnTo>
                  <a:lnTo>
                    <a:pt x="6266180" y="496963"/>
                  </a:lnTo>
                  <a:lnTo>
                    <a:pt x="6266180" y="445160"/>
                  </a:lnTo>
                  <a:lnTo>
                    <a:pt x="6244602" y="445160"/>
                  </a:lnTo>
                  <a:lnTo>
                    <a:pt x="6212611" y="529424"/>
                  </a:lnTo>
                  <a:lnTo>
                    <a:pt x="6238405" y="529424"/>
                  </a:lnTo>
                  <a:lnTo>
                    <a:pt x="6242621" y="516788"/>
                  </a:lnTo>
                  <a:lnTo>
                    <a:pt x="6272631" y="516788"/>
                  </a:lnTo>
                  <a:lnTo>
                    <a:pt x="6276594" y="529424"/>
                  </a:lnTo>
                  <a:lnTo>
                    <a:pt x="6303619" y="529424"/>
                  </a:lnTo>
                  <a:close/>
                </a:path>
                <a:path w="9144000" h="530860">
                  <a:moveTo>
                    <a:pt x="6419939" y="529424"/>
                  </a:moveTo>
                  <a:lnTo>
                    <a:pt x="6408534" y="445160"/>
                  </a:lnTo>
                  <a:lnTo>
                    <a:pt x="6379019" y="445160"/>
                  </a:lnTo>
                  <a:lnTo>
                    <a:pt x="6368605" y="490270"/>
                  </a:lnTo>
                  <a:lnTo>
                    <a:pt x="6367361" y="494728"/>
                  </a:lnTo>
                  <a:lnTo>
                    <a:pt x="6366370" y="500430"/>
                  </a:lnTo>
                  <a:lnTo>
                    <a:pt x="6365875" y="504888"/>
                  </a:lnTo>
                  <a:lnTo>
                    <a:pt x="6365621" y="504888"/>
                  </a:lnTo>
                  <a:lnTo>
                    <a:pt x="6364884" y="500430"/>
                  </a:lnTo>
                  <a:lnTo>
                    <a:pt x="6363894" y="494982"/>
                  </a:lnTo>
                  <a:lnTo>
                    <a:pt x="6362903" y="490270"/>
                  </a:lnTo>
                  <a:lnTo>
                    <a:pt x="6352235" y="445160"/>
                  </a:lnTo>
                  <a:lnTo>
                    <a:pt x="6322479" y="445160"/>
                  </a:lnTo>
                  <a:lnTo>
                    <a:pt x="6311557" y="529424"/>
                  </a:lnTo>
                  <a:lnTo>
                    <a:pt x="6333630" y="529424"/>
                  </a:lnTo>
                  <a:lnTo>
                    <a:pt x="6337351" y="493001"/>
                  </a:lnTo>
                  <a:lnTo>
                    <a:pt x="6337846" y="488289"/>
                  </a:lnTo>
                  <a:lnTo>
                    <a:pt x="6338341" y="480352"/>
                  </a:lnTo>
                  <a:lnTo>
                    <a:pt x="6338341" y="477126"/>
                  </a:lnTo>
                  <a:lnTo>
                    <a:pt x="6338595" y="477126"/>
                  </a:lnTo>
                  <a:lnTo>
                    <a:pt x="6339332" y="480606"/>
                  </a:lnTo>
                  <a:lnTo>
                    <a:pt x="6340576" y="487299"/>
                  </a:lnTo>
                  <a:lnTo>
                    <a:pt x="6341567" y="491998"/>
                  </a:lnTo>
                  <a:lnTo>
                    <a:pt x="6350990" y="529424"/>
                  </a:lnTo>
                  <a:lnTo>
                    <a:pt x="6377775" y="529424"/>
                  </a:lnTo>
                  <a:lnTo>
                    <a:pt x="6387452" y="491502"/>
                  </a:lnTo>
                  <a:lnTo>
                    <a:pt x="6388684" y="486803"/>
                  </a:lnTo>
                  <a:lnTo>
                    <a:pt x="6389687" y="481101"/>
                  </a:lnTo>
                  <a:lnTo>
                    <a:pt x="6390183" y="477126"/>
                  </a:lnTo>
                  <a:lnTo>
                    <a:pt x="6390424" y="477126"/>
                  </a:lnTo>
                  <a:lnTo>
                    <a:pt x="6390678" y="481342"/>
                  </a:lnTo>
                  <a:lnTo>
                    <a:pt x="6391173" y="487299"/>
                  </a:lnTo>
                  <a:lnTo>
                    <a:pt x="6391669" y="492252"/>
                  </a:lnTo>
                  <a:lnTo>
                    <a:pt x="6395631" y="529424"/>
                  </a:lnTo>
                  <a:lnTo>
                    <a:pt x="6419939" y="529424"/>
                  </a:lnTo>
                  <a:close/>
                </a:path>
                <a:path w="9144000" h="530860">
                  <a:moveTo>
                    <a:pt x="6428372" y="68160"/>
                  </a:moveTo>
                  <a:lnTo>
                    <a:pt x="6402324" y="0"/>
                  </a:lnTo>
                  <a:lnTo>
                    <a:pt x="6375540" y="68160"/>
                  </a:lnTo>
                  <a:lnTo>
                    <a:pt x="6401829" y="68160"/>
                  </a:lnTo>
                  <a:lnTo>
                    <a:pt x="6428372" y="68160"/>
                  </a:lnTo>
                  <a:close/>
                </a:path>
                <a:path w="9144000" h="530860">
                  <a:moveTo>
                    <a:pt x="6501778" y="474649"/>
                  </a:moveTo>
                  <a:lnTo>
                    <a:pt x="6499987" y="464743"/>
                  </a:lnTo>
                  <a:lnTo>
                    <a:pt x="6499606" y="462622"/>
                  </a:lnTo>
                  <a:lnTo>
                    <a:pt x="6493345" y="453301"/>
                  </a:lnTo>
                  <a:lnTo>
                    <a:pt x="6483363" y="447294"/>
                  </a:lnTo>
                  <a:lnTo>
                    <a:pt x="6476733" y="446239"/>
                  </a:lnTo>
                  <a:lnTo>
                    <a:pt x="6476733" y="468452"/>
                  </a:lnTo>
                  <a:lnTo>
                    <a:pt x="6476733" y="481342"/>
                  </a:lnTo>
                  <a:lnTo>
                    <a:pt x="6473749" y="485063"/>
                  </a:lnTo>
                  <a:lnTo>
                    <a:pt x="6459614" y="485063"/>
                  </a:lnTo>
                  <a:lnTo>
                    <a:pt x="6459614" y="464743"/>
                  </a:lnTo>
                  <a:lnTo>
                    <a:pt x="6473749" y="464743"/>
                  </a:lnTo>
                  <a:lnTo>
                    <a:pt x="6476733" y="468452"/>
                  </a:lnTo>
                  <a:lnTo>
                    <a:pt x="6476733" y="446239"/>
                  </a:lnTo>
                  <a:lnTo>
                    <a:pt x="6470028" y="445160"/>
                  </a:lnTo>
                  <a:lnTo>
                    <a:pt x="6434823" y="445160"/>
                  </a:lnTo>
                  <a:lnTo>
                    <a:pt x="6434823" y="529424"/>
                  </a:lnTo>
                  <a:lnTo>
                    <a:pt x="6459614" y="529424"/>
                  </a:lnTo>
                  <a:lnTo>
                    <a:pt x="6459614" y="503402"/>
                  </a:lnTo>
                  <a:lnTo>
                    <a:pt x="6469037" y="503402"/>
                  </a:lnTo>
                  <a:lnTo>
                    <a:pt x="6482943" y="501281"/>
                  </a:lnTo>
                  <a:lnTo>
                    <a:pt x="6493218" y="495350"/>
                  </a:lnTo>
                  <a:lnTo>
                    <a:pt x="6499593" y="486257"/>
                  </a:lnTo>
                  <a:lnTo>
                    <a:pt x="6499822" y="485063"/>
                  </a:lnTo>
                  <a:lnTo>
                    <a:pt x="6501778" y="474649"/>
                  </a:lnTo>
                  <a:close/>
                </a:path>
                <a:path w="9144000" h="530860">
                  <a:moveTo>
                    <a:pt x="6587337" y="445160"/>
                  </a:moveTo>
                  <a:lnTo>
                    <a:pt x="6563779" y="445160"/>
                  </a:lnTo>
                  <a:lnTo>
                    <a:pt x="6563779" y="504647"/>
                  </a:lnTo>
                  <a:lnTo>
                    <a:pt x="6560058" y="510095"/>
                  </a:lnTo>
                  <a:lnTo>
                    <a:pt x="6541706" y="510095"/>
                  </a:lnTo>
                  <a:lnTo>
                    <a:pt x="6537985" y="504647"/>
                  </a:lnTo>
                  <a:lnTo>
                    <a:pt x="6537985" y="445160"/>
                  </a:lnTo>
                  <a:lnTo>
                    <a:pt x="6512941" y="445160"/>
                  </a:lnTo>
                  <a:lnTo>
                    <a:pt x="6512941" y="496468"/>
                  </a:lnTo>
                  <a:lnTo>
                    <a:pt x="6515621" y="512229"/>
                  </a:lnTo>
                  <a:lnTo>
                    <a:pt x="6523266" y="522732"/>
                  </a:lnTo>
                  <a:lnTo>
                    <a:pt x="6535217" y="528599"/>
                  </a:lnTo>
                  <a:lnTo>
                    <a:pt x="6550876" y="530428"/>
                  </a:lnTo>
                  <a:lnTo>
                    <a:pt x="6566306" y="528599"/>
                  </a:lnTo>
                  <a:lnTo>
                    <a:pt x="6577762" y="522732"/>
                  </a:lnTo>
                  <a:lnTo>
                    <a:pt x="6584886" y="512229"/>
                  </a:lnTo>
                  <a:lnTo>
                    <a:pt x="6587337" y="496468"/>
                  </a:lnTo>
                  <a:lnTo>
                    <a:pt x="6587337" y="445160"/>
                  </a:lnTo>
                  <a:close/>
                </a:path>
                <a:path w="9144000" h="530860">
                  <a:moveTo>
                    <a:pt x="6602463" y="190106"/>
                  </a:moveTo>
                  <a:lnTo>
                    <a:pt x="6597993" y="183413"/>
                  </a:lnTo>
                  <a:lnTo>
                    <a:pt x="6599237" y="183172"/>
                  </a:lnTo>
                  <a:lnTo>
                    <a:pt x="6600228" y="182918"/>
                  </a:lnTo>
                  <a:lnTo>
                    <a:pt x="6600723" y="182181"/>
                  </a:lnTo>
                  <a:lnTo>
                    <a:pt x="6601714" y="181432"/>
                  </a:lnTo>
                  <a:lnTo>
                    <a:pt x="6602019" y="180695"/>
                  </a:lnTo>
                  <a:lnTo>
                    <a:pt x="6602095" y="177215"/>
                  </a:lnTo>
                  <a:lnTo>
                    <a:pt x="6601841" y="176720"/>
                  </a:lnTo>
                  <a:lnTo>
                    <a:pt x="6601714" y="176479"/>
                  </a:lnTo>
                  <a:lnTo>
                    <a:pt x="6600723" y="175729"/>
                  </a:lnTo>
                  <a:lnTo>
                    <a:pt x="6599987" y="174993"/>
                  </a:lnTo>
                  <a:lnTo>
                    <a:pt x="6599733" y="174955"/>
                  </a:lnTo>
                  <a:lnTo>
                    <a:pt x="6599733" y="178219"/>
                  </a:lnTo>
                  <a:lnTo>
                    <a:pt x="6599733" y="179705"/>
                  </a:lnTo>
                  <a:lnTo>
                    <a:pt x="6599491" y="180441"/>
                  </a:lnTo>
                  <a:lnTo>
                    <a:pt x="6598983" y="180695"/>
                  </a:lnTo>
                  <a:lnTo>
                    <a:pt x="6598488" y="181190"/>
                  </a:lnTo>
                  <a:lnTo>
                    <a:pt x="6597497" y="181432"/>
                  </a:lnTo>
                  <a:lnTo>
                    <a:pt x="6593040" y="181432"/>
                  </a:lnTo>
                  <a:lnTo>
                    <a:pt x="6593040" y="176720"/>
                  </a:lnTo>
                  <a:lnTo>
                    <a:pt x="6598488" y="176720"/>
                  </a:lnTo>
                  <a:lnTo>
                    <a:pt x="6598983" y="177215"/>
                  </a:lnTo>
                  <a:lnTo>
                    <a:pt x="6599491" y="177469"/>
                  </a:lnTo>
                  <a:lnTo>
                    <a:pt x="6599733" y="178219"/>
                  </a:lnTo>
                  <a:lnTo>
                    <a:pt x="6599733" y="174955"/>
                  </a:lnTo>
                  <a:lnTo>
                    <a:pt x="6598488" y="174739"/>
                  </a:lnTo>
                  <a:lnTo>
                    <a:pt x="6590805" y="174739"/>
                  </a:lnTo>
                  <a:lnTo>
                    <a:pt x="6590805" y="190106"/>
                  </a:lnTo>
                  <a:lnTo>
                    <a:pt x="6593040" y="190106"/>
                  </a:lnTo>
                  <a:lnTo>
                    <a:pt x="6593040" y="183413"/>
                  </a:lnTo>
                  <a:lnTo>
                    <a:pt x="6595770" y="183413"/>
                  </a:lnTo>
                  <a:lnTo>
                    <a:pt x="6599733" y="190106"/>
                  </a:lnTo>
                  <a:lnTo>
                    <a:pt x="6602463" y="190106"/>
                  </a:lnTo>
                  <a:close/>
                </a:path>
                <a:path w="9144000" h="530860">
                  <a:moveTo>
                    <a:pt x="6610401" y="178714"/>
                  </a:moveTo>
                  <a:lnTo>
                    <a:pt x="6608915" y="175488"/>
                  </a:lnTo>
                  <a:lnTo>
                    <a:pt x="6607670" y="174244"/>
                  </a:lnTo>
                  <a:lnTo>
                    <a:pt x="6607670" y="179209"/>
                  </a:lnTo>
                  <a:lnTo>
                    <a:pt x="6607670" y="185394"/>
                  </a:lnTo>
                  <a:lnTo>
                    <a:pt x="6606426" y="188125"/>
                  </a:lnTo>
                  <a:lnTo>
                    <a:pt x="6604444" y="190360"/>
                  </a:lnTo>
                  <a:lnTo>
                    <a:pt x="6602209" y="192341"/>
                  </a:lnTo>
                  <a:lnTo>
                    <a:pt x="6599733" y="193586"/>
                  </a:lnTo>
                  <a:lnTo>
                    <a:pt x="6593535" y="193586"/>
                  </a:lnTo>
                  <a:lnTo>
                    <a:pt x="6591059" y="192341"/>
                  </a:lnTo>
                  <a:lnTo>
                    <a:pt x="6588823" y="190360"/>
                  </a:lnTo>
                  <a:lnTo>
                    <a:pt x="6586842" y="188125"/>
                  </a:lnTo>
                  <a:lnTo>
                    <a:pt x="6585852" y="185394"/>
                  </a:lnTo>
                  <a:lnTo>
                    <a:pt x="6585852" y="179209"/>
                  </a:lnTo>
                  <a:lnTo>
                    <a:pt x="6586842" y="176720"/>
                  </a:lnTo>
                  <a:lnTo>
                    <a:pt x="6588823" y="174498"/>
                  </a:lnTo>
                  <a:lnTo>
                    <a:pt x="6591059" y="172262"/>
                  </a:lnTo>
                  <a:lnTo>
                    <a:pt x="6593535" y="171272"/>
                  </a:lnTo>
                  <a:lnTo>
                    <a:pt x="6599733" y="171272"/>
                  </a:lnTo>
                  <a:lnTo>
                    <a:pt x="6602209" y="172262"/>
                  </a:lnTo>
                  <a:lnTo>
                    <a:pt x="6604444" y="174498"/>
                  </a:lnTo>
                  <a:lnTo>
                    <a:pt x="6606426" y="176720"/>
                  </a:lnTo>
                  <a:lnTo>
                    <a:pt x="6607670" y="179209"/>
                  </a:lnTo>
                  <a:lnTo>
                    <a:pt x="6607670" y="174244"/>
                  </a:lnTo>
                  <a:lnTo>
                    <a:pt x="6604698" y="171272"/>
                  </a:lnTo>
                  <a:lnTo>
                    <a:pt x="6603708" y="170281"/>
                  </a:lnTo>
                  <a:lnTo>
                    <a:pt x="6600482" y="169037"/>
                  </a:lnTo>
                  <a:lnTo>
                    <a:pt x="6592786" y="169037"/>
                  </a:lnTo>
                  <a:lnTo>
                    <a:pt x="6589560" y="170281"/>
                  </a:lnTo>
                  <a:lnTo>
                    <a:pt x="6587083" y="173012"/>
                  </a:lnTo>
                  <a:lnTo>
                    <a:pt x="6584353" y="175488"/>
                  </a:lnTo>
                  <a:lnTo>
                    <a:pt x="6583121" y="178714"/>
                  </a:lnTo>
                  <a:lnTo>
                    <a:pt x="6583121" y="186143"/>
                  </a:lnTo>
                  <a:lnTo>
                    <a:pt x="6584353" y="189369"/>
                  </a:lnTo>
                  <a:lnTo>
                    <a:pt x="6589560" y="194576"/>
                  </a:lnTo>
                  <a:lnTo>
                    <a:pt x="6592786" y="195808"/>
                  </a:lnTo>
                  <a:lnTo>
                    <a:pt x="6600482" y="195808"/>
                  </a:lnTo>
                  <a:lnTo>
                    <a:pt x="6603708" y="194576"/>
                  </a:lnTo>
                  <a:lnTo>
                    <a:pt x="6604698" y="193586"/>
                  </a:lnTo>
                  <a:lnTo>
                    <a:pt x="6608915" y="189369"/>
                  </a:lnTo>
                  <a:lnTo>
                    <a:pt x="6610401" y="186143"/>
                  </a:lnTo>
                  <a:lnTo>
                    <a:pt x="6610401" y="178714"/>
                  </a:lnTo>
                  <a:close/>
                </a:path>
                <a:path w="9144000" h="530860">
                  <a:moveTo>
                    <a:pt x="6662483" y="503656"/>
                  </a:moveTo>
                  <a:lnTo>
                    <a:pt x="6632219" y="474408"/>
                  </a:lnTo>
                  <a:lnTo>
                    <a:pt x="6626771" y="473417"/>
                  </a:lnTo>
                  <a:lnTo>
                    <a:pt x="6626771" y="465734"/>
                  </a:lnTo>
                  <a:lnTo>
                    <a:pt x="6629501" y="463994"/>
                  </a:lnTo>
                  <a:lnTo>
                    <a:pt x="6644132" y="463994"/>
                  </a:lnTo>
                  <a:lnTo>
                    <a:pt x="6652311" y="466725"/>
                  </a:lnTo>
                  <a:lnTo>
                    <a:pt x="6656781" y="468706"/>
                  </a:lnTo>
                  <a:lnTo>
                    <a:pt x="6656781" y="447890"/>
                  </a:lnTo>
                  <a:lnTo>
                    <a:pt x="6651320" y="445897"/>
                  </a:lnTo>
                  <a:lnTo>
                    <a:pt x="6643878" y="443915"/>
                  </a:lnTo>
                  <a:lnTo>
                    <a:pt x="6634213" y="443915"/>
                  </a:lnTo>
                  <a:lnTo>
                    <a:pt x="6621462" y="445477"/>
                  </a:lnTo>
                  <a:lnTo>
                    <a:pt x="6611328" y="450265"/>
                  </a:lnTo>
                  <a:lnTo>
                    <a:pt x="6604635" y="458457"/>
                  </a:lnTo>
                  <a:lnTo>
                    <a:pt x="6602222" y="470192"/>
                  </a:lnTo>
                  <a:lnTo>
                    <a:pt x="6603543" y="479501"/>
                  </a:lnTo>
                  <a:lnTo>
                    <a:pt x="6607086" y="486460"/>
                  </a:lnTo>
                  <a:lnTo>
                    <a:pt x="6612153" y="491413"/>
                  </a:lnTo>
                  <a:lnTo>
                    <a:pt x="6618084" y="494728"/>
                  </a:lnTo>
                  <a:lnTo>
                    <a:pt x="6631483" y="500430"/>
                  </a:lnTo>
                  <a:lnTo>
                    <a:pt x="6636690" y="499681"/>
                  </a:lnTo>
                  <a:lnTo>
                    <a:pt x="6636690" y="507873"/>
                  </a:lnTo>
                  <a:lnTo>
                    <a:pt x="6633718" y="510349"/>
                  </a:lnTo>
                  <a:lnTo>
                    <a:pt x="6616598" y="510349"/>
                  </a:lnTo>
                  <a:lnTo>
                    <a:pt x="6609410" y="507365"/>
                  </a:lnTo>
                  <a:lnTo>
                    <a:pt x="6602463" y="504151"/>
                  </a:lnTo>
                  <a:lnTo>
                    <a:pt x="6602463" y="525462"/>
                  </a:lnTo>
                  <a:lnTo>
                    <a:pt x="6608267" y="527634"/>
                  </a:lnTo>
                  <a:lnTo>
                    <a:pt x="6614642" y="529272"/>
                  </a:lnTo>
                  <a:lnTo>
                    <a:pt x="6621818" y="530313"/>
                  </a:lnTo>
                  <a:lnTo>
                    <a:pt x="6629997" y="530669"/>
                  </a:lnTo>
                  <a:lnTo>
                    <a:pt x="6642709" y="529031"/>
                  </a:lnTo>
                  <a:lnTo>
                    <a:pt x="6653022" y="524040"/>
                  </a:lnTo>
                  <a:lnTo>
                    <a:pt x="6659943" y="515607"/>
                  </a:lnTo>
                  <a:lnTo>
                    <a:pt x="6662483" y="503656"/>
                  </a:lnTo>
                  <a:close/>
                </a:path>
                <a:path w="9144000" h="530860">
                  <a:moveTo>
                    <a:pt x="9144000" y="329463"/>
                  </a:moveTo>
                  <a:lnTo>
                    <a:pt x="6908292" y="329463"/>
                  </a:lnTo>
                  <a:lnTo>
                    <a:pt x="6908292" y="375183"/>
                  </a:lnTo>
                  <a:lnTo>
                    <a:pt x="9144000" y="375183"/>
                  </a:lnTo>
                  <a:lnTo>
                    <a:pt x="9144000" y="329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648595" cy="57149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34774" y="252510"/>
            <a:ext cx="2887345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spc="-10" dirty="0">
                <a:solidFill>
                  <a:srgbClr val="FFFFFF"/>
                </a:solidFill>
              </a:rPr>
              <a:t>Introduction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to</a:t>
            </a:r>
            <a:r>
              <a:rPr sz="2400" spc="-6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Week</a:t>
            </a:r>
            <a:r>
              <a:rPr sz="2400" spc="-95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3</a:t>
            </a:r>
            <a:endParaRPr sz="240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2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4034790" y="962193"/>
            <a:ext cx="4264025" cy="986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piggyback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20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preparing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writing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sz="1400" spc="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message,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as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covered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past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week,</a:t>
            </a:r>
            <a:r>
              <a:rPr sz="14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exploring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process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developing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spc="-10" dirty="0">
                <a:solidFill>
                  <a:srgbClr val="FFFFFF"/>
                </a:solidFill>
                <a:latin typeface="Calibri"/>
                <a:cs typeface="Calibri"/>
              </a:rPr>
              <a:t>compelling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messages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electronic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media.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34790" y="2562506"/>
            <a:ext cx="4453255" cy="9489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addition,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we’ll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taking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twist</a:t>
            </a:r>
            <a:r>
              <a:rPr sz="1400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1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assessing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visual design principles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 and how</a:t>
            </a:r>
            <a:r>
              <a:rPr sz="14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relates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business communication,</a:t>
            </a:r>
            <a:r>
              <a:rPr sz="1400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too</a:t>
            </a:r>
            <a:r>
              <a:rPr lang="en-US" sz="1400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9516" y="306324"/>
            <a:ext cx="2167255" cy="3716402"/>
          </a:xfrm>
          <a:prstGeom prst="rect">
            <a:avLst/>
          </a:prstGeom>
          <a:solidFill>
            <a:srgbClr val="52555A">
              <a:alpha val="70195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97790" marR="86360" indent="1905" algn="ctr">
              <a:lnSpc>
                <a:spcPct val="100200"/>
              </a:lnSpc>
            </a:pP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1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embark</a:t>
            </a:r>
            <a:r>
              <a:rPr sz="1400" b="1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400" b="1" i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b="1" i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heart</a:t>
            </a:r>
            <a:r>
              <a:rPr sz="14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our</a:t>
            </a:r>
            <a:r>
              <a:rPr sz="14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class,</a:t>
            </a:r>
            <a:r>
              <a:rPr sz="14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please </a:t>
            </a:r>
            <a:r>
              <a:rPr lang="en-US"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save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sz="1400" b="1" i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previous</a:t>
            </a:r>
            <a:r>
              <a:rPr sz="1400" b="1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weeks,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you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sz="14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likely</a:t>
            </a:r>
            <a:r>
              <a:rPr sz="14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able</a:t>
            </a:r>
            <a:r>
              <a:rPr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find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another</a:t>
            </a:r>
            <a:r>
              <a:rPr sz="1400" b="1" i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400" b="1" i="1" spc="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sz="1400" b="1" i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400" b="1" i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week’s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 work</a:t>
            </a:r>
            <a:r>
              <a:rPr sz="1400" b="1" i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(or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 future weeks/classes).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 dirty="0">
              <a:latin typeface="Calibri"/>
              <a:cs typeface="Calibri"/>
            </a:endParaRPr>
          </a:p>
          <a:p>
            <a:pPr marL="120650" marR="114935" algn="ctr">
              <a:lnSpc>
                <a:spcPct val="100200"/>
              </a:lnSpc>
            </a:pP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Don’t</a:t>
            </a:r>
            <a:r>
              <a:rPr sz="14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forget</a:t>
            </a:r>
            <a:r>
              <a:rPr sz="1400" b="1" i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400" b="1" i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avoid</a:t>
            </a:r>
            <a:r>
              <a:rPr sz="1400" b="1" i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non-credible</a:t>
            </a:r>
            <a:r>
              <a:rPr sz="1400" b="1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sources.</a:t>
            </a:r>
            <a:r>
              <a:rPr sz="14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only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400" b="1" i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scholarly,</a:t>
            </a:r>
            <a:r>
              <a:rPr sz="1400" b="1" i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b="1" i="1" spc="-20" dirty="0">
                <a:solidFill>
                  <a:srgbClr val="FFFFFF"/>
                </a:solidFill>
                <a:latin typeface="Calibri"/>
                <a:cs typeface="Calibri"/>
              </a:rPr>
              <a:t>peer-reviewed</a:t>
            </a:r>
            <a:r>
              <a:rPr sz="1400" b="1" i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sz="1400" b="1" i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400" b="1" i="1" dirty="0">
                <a:solidFill>
                  <a:srgbClr val="FFFFFF"/>
                </a:solidFill>
                <a:latin typeface="Calibri"/>
                <a:cs typeface="Calibri"/>
              </a:rPr>
              <a:t>academic</a:t>
            </a:r>
            <a:r>
              <a:rPr sz="1400" b="1" i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i="1" spc="-10" dirty="0">
                <a:solidFill>
                  <a:srgbClr val="FFFFFF"/>
                </a:solidFill>
                <a:latin typeface="Calibri"/>
                <a:cs typeface="Calibri"/>
              </a:rPr>
              <a:t>writing.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90388"/>
            <a:ext cx="3657600" cy="325120"/>
          </a:xfrm>
          <a:custGeom>
            <a:avLst/>
            <a:gdLst/>
            <a:ahLst/>
            <a:cxnLst/>
            <a:rect l="l" t="t" r="r" b="b"/>
            <a:pathLst>
              <a:path w="3657600" h="325120">
                <a:moveTo>
                  <a:pt x="0" y="324612"/>
                </a:moveTo>
                <a:lnTo>
                  <a:pt x="3657600" y="324612"/>
                </a:lnTo>
                <a:lnTo>
                  <a:pt x="3657600" y="0"/>
                </a:lnTo>
                <a:lnTo>
                  <a:pt x="0" y="0"/>
                </a:lnTo>
                <a:lnTo>
                  <a:pt x="0" y="324612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3657600" cy="5340350"/>
            </a:xfrm>
            <a:custGeom>
              <a:avLst/>
              <a:gdLst/>
              <a:ahLst/>
              <a:cxnLst/>
              <a:rect l="l" t="t" r="r" b="b"/>
              <a:pathLst>
                <a:path w="3657600" h="5340350">
                  <a:moveTo>
                    <a:pt x="0" y="5340096"/>
                  </a:moveTo>
                  <a:lnTo>
                    <a:pt x="3657600" y="5340096"/>
                  </a:lnTo>
                  <a:lnTo>
                    <a:pt x="3657600" y="0"/>
                  </a:lnTo>
                  <a:lnTo>
                    <a:pt x="0" y="0"/>
                  </a:lnTo>
                  <a:lnTo>
                    <a:pt x="0" y="534009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57600" y="0"/>
              <a:ext cx="5486400" cy="5715000"/>
            </a:xfrm>
            <a:custGeom>
              <a:avLst/>
              <a:gdLst/>
              <a:ahLst/>
              <a:cxnLst/>
              <a:rect l="l" t="t" r="r" b="b"/>
              <a:pathLst>
                <a:path w="5486400" h="5715000">
                  <a:moveTo>
                    <a:pt x="5486400" y="0"/>
                  </a:moveTo>
                  <a:lnTo>
                    <a:pt x="0" y="0"/>
                  </a:lnTo>
                  <a:lnTo>
                    <a:pt x="0" y="5715000"/>
                  </a:lnTo>
                  <a:lnTo>
                    <a:pt x="5486400" y="5715000"/>
                  </a:lnTo>
                  <a:lnTo>
                    <a:pt x="5486400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40196" y="5272862"/>
              <a:ext cx="521334" cy="6350"/>
            </a:xfrm>
            <a:custGeom>
              <a:avLst/>
              <a:gdLst/>
              <a:ahLst/>
              <a:cxnLst/>
              <a:rect l="l" t="t" r="r" b="b"/>
              <a:pathLst>
                <a:path w="521334" h="6350">
                  <a:moveTo>
                    <a:pt x="521205" y="6196"/>
                  </a:moveTo>
                  <a:lnTo>
                    <a:pt x="0" y="6196"/>
                  </a:lnTo>
                  <a:lnTo>
                    <a:pt x="0" y="0"/>
                  </a:lnTo>
                  <a:lnTo>
                    <a:pt x="521205" y="0"/>
                  </a:lnTo>
                  <a:lnTo>
                    <a:pt x="521205" y="619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60036" y="5332348"/>
              <a:ext cx="481861" cy="8650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226750" y="4896364"/>
              <a:ext cx="350520" cy="323215"/>
            </a:xfrm>
            <a:custGeom>
              <a:avLst/>
              <a:gdLst/>
              <a:ahLst/>
              <a:cxnLst/>
              <a:rect l="l" t="t" r="r" b="b"/>
              <a:pathLst>
                <a:path w="350520" h="323214">
                  <a:moveTo>
                    <a:pt x="350421" y="322960"/>
                  </a:moveTo>
                  <a:lnTo>
                    <a:pt x="0" y="322960"/>
                  </a:lnTo>
                  <a:lnTo>
                    <a:pt x="0" y="218116"/>
                  </a:lnTo>
                  <a:lnTo>
                    <a:pt x="36207" y="218116"/>
                  </a:lnTo>
                  <a:lnTo>
                    <a:pt x="78863" y="104596"/>
                  </a:lnTo>
                  <a:lnTo>
                    <a:pt x="67951" y="104596"/>
                  </a:lnTo>
                  <a:lnTo>
                    <a:pt x="68199" y="0"/>
                  </a:lnTo>
                  <a:lnTo>
                    <a:pt x="282221" y="0"/>
                  </a:lnTo>
                  <a:lnTo>
                    <a:pt x="282221" y="104844"/>
                  </a:lnTo>
                  <a:lnTo>
                    <a:pt x="271557" y="104596"/>
                  </a:lnTo>
                  <a:lnTo>
                    <a:pt x="313965" y="217868"/>
                  </a:lnTo>
                  <a:lnTo>
                    <a:pt x="350421" y="217868"/>
                  </a:lnTo>
                  <a:lnTo>
                    <a:pt x="350421" y="32296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1645" y="4935278"/>
              <a:ext cx="200630" cy="2186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239398" y="4908757"/>
              <a:ext cx="325120" cy="298450"/>
            </a:xfrm>
            <a:custGeom>
              <a:avLst/>
              <a:gdLst/>
              <a:ahLst/>
              <a:cxnLst/>
              <a:rect l="l" t="t" r="r" b="b"/>
              <a:pathLst>
                <a:path w="325120" h="298450">
                  <a:moveTo>
                    <a:pt x="325125" y="297927"/>
                  </a:moveTo>
                  <a:lnTo>
                    <a:pt x="180542" y="297927"/>
                  </a:lnTo>
                  <a:lnTo>
                    <a:pt x="180542" y="244389"/>
                  </a:lnTo>
                  <a:lnTo>
                    <a:pt x="206334" y="244389"/>
                  </a:lnTo>
                  <a:lnTo>
                    <a:pt x="206334" y="271654"/>
                  </a:lnTo>
                  <a:lnTo>
                    <a:pt x="297845" y="271654"/>
                  </a:lnTo>
                  <a:lnTo>
                    <a:pt x="297845" y="243645"/>
                  </a:lnTo>
                  <a:lnTo>
                    <a:pt x="276021" y="243645"/>
                  </a:lnTo>
                  <a:lnTo>
                    <a:pt x="202118" y="53289"/>
                  </a:lnTo>
                  <a:lnTo>
                    <a:pt x="230142" y="53289"/>
                  </a:lnTo>
                  <a:lnTo>
                    <a:pt x="230142" y="26273"/>
                  </a:lnTo>
                  <a:lnTo>
                    <a:pt x="162686" y="26273"/>
                  </a:lnTo>
                  <a:lnTo>
                    <a:pt x="94983" y="26273"/>
                  </a:lnTo>
                  <a:lnTo>
                    <a:pt x="94983" y="53289"/>
                  </a:lnTo>
                  <a:lnTo>
                    <a:pt x="123006" y="53289"/>
                  </a:lnTo>
                  <a:lnTo>
                    <a:pt x="49103" y="243645"/>
                  </a:lnTo>
                  <a:lnTo>
                    <a:pt x="27279" y="243645"/>
                  </a:lnTo>
                  <a:lnTo>
                    <a:pt x="27279" y="271654"/>
                  </a:lnTo>
                  <a:lnTo>
                    <a:pt x="118791" y="271654"/>
                  </a:lnTo>
                  <a:lnTo>
                    <a:pt x="118791" y="244389"/>
                  </a:lnTo>
                  <a:lnTo>
                    <a:pt x="144582" y="244389"/>
                  </a:lnTo>
                  <a:lnTo>
                    <a:pt x="144582" y="297927"/>
                  </a:lnTo>
                  <a:lnTo>
                    <a:pt x="0" y="297927"/>
                  </a:lnTo>
                  <a:lnTo>
                    <a:pt x="0" y="218364"/>
                  </a:lnTo>
                  <a:lnTo>
                    <a:pt x="32487" y="218116"/>
                  </a:lnTo>
                  <a:lnTo>
                    <a:pt x="84567" y="79562"/>
                  </a:lnTo>
                  <a:lnTo>
                    <a:pt x="68199" y="79562"/>
                  </a:lnTo>
                  <a:lnTo>
                    <a:pt x="68199" y="0"/>
                  </a:lnTo>
                  <a:lnTo>
                    <a:pt x="256925" y="0"/>
                  </a:lnTo>
                  <a:lnTo>
                    <a:pt x="256925" y="79562"/>
                  </a:lnTo>
                  <a:lnTo>
                    <a:pt x="240558" y="79562"/>
                  </a:lnTo>
                  <a:lnTo>
                    <a:pt x="292637" y="218364"/>
                  </a:lnTo>
                  <a:lnTo>
                    <a:pt x="325125" y="218364"/>
                  </a:lnTo>
                  <a:lnTo>
                    <a:pt x="325125" y="297927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010632"/>
              <a:ext cx="9144000" cy="530860"/>
            </a:xfrm>
            <a:custGeom>
              <a:avLst/>
              <a:gdLst/>
              <a:ahLst/>
              <a:cxnLst/>
              <a:rect l="l" t="t" r="r" b="b"/>
              <a:pathLst>
                <a:path w="9144000" h="530860">
                  <a:moveTo>
                    <a:pt x="5843016" y="329463"/>
                  </a:moveTo>
                  <a:lnTo>
                    <a:pt x="0" y="329463"/>
                  </a:lnTo>
                  <a:lnTo>
                    <a:pt x="0" y="379755"/>
                  </a:lnTo>
                  <a:lnTo>
                    <a:pt x="5843016" y="379755"/>
                  </a:lnTo>
                  <a:lnTo>
                    <a:pt x="5843016" y="329463"/>
                  </a:lnTo>
                  <a:close/>
                </a:path>
                <a:path w="9144000" h="530860">
                  <a:moveTo>
                    <a:pt x="6205169" y="504393"/>
                  </a:moveTo>
                  <a:lnTo>
                    <a:pt x="6200216" y="507619"/>
                  </a:lnTo>
                  <a:lnTo>
                    <a:pt x="6194501" y="509854"/>
                  </a:lnTo>
                  <a:lnTo>
                    <a:pt x="6185332" y="509854"/>
                  </a:lnTo>
                  <a:lnTo>
                    <a:pt x="6177572" y="508533"/>
                  </a:lnTo>
                  <a:lnTo>
                    <a:pt x="6171628" y="504545"/>
                  </a:lnTo>
                  <a:lnTo>
                    <a:pt x="6167818" y="497827"/>
                  </a:lnTo>
                  <a:lnTo>
                    <a:pt x="6166485" y="488289"/>
                  </a:lnTo>
                  <a:lnTo>
                    <a:pt x="6167831" y="477494"/>
                  </a:lnTo>
                  <a:lnTo>
                    <a:pt x="6171654" y="470192"/>
                  </a:lnTo>
                  <a:lnTo>
                    <a:pt x="6177673" y="466051"/>
                  </a:lnTo>
                  <a:lnTo>
                    <a:pt x="6185573" y="464743"/>
                  </a:lnTo>
                  <a:lnTo>
                    <a:pt x="6193764" y="464743"/>
                  </a:lnTo>
                  <a:lnTo>
                    <a:pt x="6200711" y="466725"/>
                  </a:lnTo>
                  <a:lnTo>
                    <a:pt x="6204928" y="468947"/>
                  </a:lnTo>
                  <a:lnTo>
                    <a:pt x="6204928" y="448132"/>
                  </a:lnTo>
                  <a:lnTo>
                    <a:pt x="6199708" y="446151"/>
                  </a:lnTo>
                  <a:lnTo>
                    <a:pt x="6193764" y="443915"/>
                  </a:lnTo>
                  <a:lnTo>
                    <a:pt x="6182360" y="443915"/>
                  </a:lnTo>
                  <a:lnTo>
                    <a:pt x="6163424" y="447471"/>
                  </a:lnTo>
                  <a:lnTo>
                    <a:pt x="6150305" y="457085"/>
                  </a:lnTo>
                  <a:lnTo>
                    <a:pt x="6142672" y="471208"/>
                  </a:lnTo>
                  <a:lnTo>
                    <a:pt x="6140196" y="488289"/>
                  </a:lnTo>
                  <a:lnTo>
                    <a:pt x="6142774" y="504698"/>
                  </a:lnTo>
                  <a:lnTo>
                    <a:pt x="6150635" y="518096"/>
                  </a:lnTo>
                  <a:lnTo>
                    <a:pt x="6163945" y="527113"/>
                  </a:lnTo>
                  <a:lnTo>
                    <a:pt x="6182855" y="530415"/>
                  </a:lnTo>
                  <a:lnTo>
                    <a:pt x="6195250" y="530415"/>
                  </a:lnTo>
                  <a:lnTo>
                    <a:pt x="6199962" y="528434"/>
                  </a:lnTo>
                  <a:lnTo>
                    <a:pt x="6205169" y="526211"/>
                  </a:lnTo>
                  <a:lnTo>
                    <a:pt x="6205169" y="504393"/>
                  </a:lnTo>
                  <a:close/>
                </a:path>
                <a:path w="9144000" h="530860">
                  <a:moveTo>
                    <a:pt x="6303619" y="529424"/>
                  </a:moveTo>
                  <a:lnTo>
                    <a:pt x="6298870" y="516788"/>
                  </a:lnTo>
                  <a:lnTo>
                    <a:pt x="6291389" y="496963"/>
                  </a:lnTo>
                  <a:lnTo>
                    <a:pt x="6280937" y="469201"/>
                  </a:lnTo>
                  <a:lnTo>
                    <a:pt x="6271882" y="445160"/>
                  </a:lnTo>
                  <a:lnTo>
                    <a:pt x="6266180" y="445160"/>
                  </a:lnTo>
                  <a:lnTo>
                    <a:pt x="6266180" y="496963"/>
                  </a:lnTo>
                  <a:lnTo>
                    <a:pt x="6248819" y="496963"/>
                  </a:lnTo>
                  <a:lnTo>
                    <a:pt x="6254521" y="479120"/>
                  </a:lnTo>
                  <a:lnTo>
                    <a:pt x="6255766" y="475640"/>
                  </a:lnTo>
                  <a:lnTo>
                    <a:pt x="6256502" y="472668"/>
                  </a:lnTo>
                  <a:lnTo>
                    <a:pt x="6257493" y="469201"/>
                  </a:lnTo>
                  <a:lnTo>
                    <a:pt x="6257747" y="469201"/>
                  </a:lnTo>
                  <a:lnTo>
                    <a:pt x="6258484" y="472668"/>
                  </a:lnTo>
                  <a:lnTo>
                    <a:pt x="6259233" y="475640"/>
                  </a:lnTo>
                  <a:lnTo>
                    <a:pt x="6260477" y="479120"/>
                  </a:lnTo>
                  <a:lnTo>
                    <a:pt x="6266180" y="496963"/>
                  </a:lnTo>
                  <a:lnTo>
                    <a:pt x="6266180" y="445160"/>
                  </a:lnTo>
                  <a:lnTo>
                    <a:pt x="6244602" y="445160"/>
                  </a:lnTo>
                  <a:lnTo>
                    <a:pt x="6212611" y="529424"/>
                  </a:lnTo>
                  <a:lnTo>
                    <a:pt x="6238405" y="529424"/>
                  </a:lnTo>
                  <a:lnTo>
                    <a:pt x="6242621" y="516788"/>
                  </a:lnTo>
                  <a:lnTo>
                    <a:pt x="6272631" y="516788"/>
                  </a:lnTo>
                  <a:lnTo>
                    <a:pt x="6276594" y="529424"/>
                  </a:lnTo>
                  <a:lnTo>
                    <a:pt x="6303619" y="529424"/>
                  </a:lnTo>
                  <a:close/>
                </a:path>
                <a:path w="9144000" h="530860">
                  <a:moveTo>
                    <a:pt x="6419939" y="529424"/>
                  </a:moveTo>
                  <a:lnTo>
                    <a:pt x="6408534" y="445160"/>
                  </a:lnTo>
                  <a:lnTo>
                    <a:pt x="6379019" y="445160"/>
                  </a:lnTo>
                  <a:lnTo>
                    <a:pt x="6368605" y="490270"/>
                  </a:lnTo>
                  <a:lnTo>
                    <a:pt x="6367361" y="494728"/>
                  </a:lnTo>
                  <a:lnTo>
                    <a:pt x="6366370" y="500430"/>
                  </a:lnTo>
                  <a:lnTo>
                    <a:pt x="6365875" y="504888"/>
                  </a:lnTo>
                  <a:lnTo>
                    <a:pt x="6365621" y="504888"/>
                  </a:lnTo>
                  <a:lnTo>
                    <a:pt x="6364884" y="500430"/>
                  </a:lnTo>
                  <a:lnTo>
                    <a:pt x="6363894" y="494982"/>
                  </a:lnTo>
                  <a:lnTo>
                    <a:pt x="6362903" y="490270"/>
                  </a:lnTo>
                  <a:lnTo>
                    <a:pt x="6352235" y="445160"/>
                  </a:lnTo>
                  <a:lnTo>
                    <a:pt x="6322479" y="445160"/>
                  </a:lnTo>
                  <a:lnTo>
                    <a:pt x="6311557" y="529424"/>
                  </a:lnTo>
                  <a:lnTo>
                    <a:pt x="6333630" y="529424"/>
                  </a:lnTo>
                  <a:lnTo>
                    <a:pt x="6337351" y="493001"/>
                  </a:lnTo>
                  <a:lnTo>
                    <a:pt x="6337846" y="488289"/>
                  </a:lnTo>
                  <a:lnTo>
                    <a:pt x="6338341" y="480352"/>
                  </a:lnTo>
                  <a:lnTo>
                    <a:pt x="6338341" y="477126"/>
                  </a:lnTo>
                  <a:lnTo>
                    <a:pt x="6338595" y="477126"/>
                  </a:lnTo>
                  <a:lnTo>
                    <a:pt x="6339332" y="480606"/>
                  </a:lnTo>
                  <a:lnTo>
                    <a:pt x="6340576" y="487299"/>
                  </a:lnTo>
                  <a:lnTo>
                    <a:pt x="6341567" y="491998"/>
                  </a:lnTo>
                  <a:lnTo>
                    <a:pt x="6350990" y="529424"/>
                  </a:lnTo>
                  <a:lnTo>
                    <a:pt x="6377775" y="529424"/>
                  </a:lnTo>
                  <a:lnTo>
                    <a:pt x="6387452" y="491502"/>
                  </a:lnTo>
                  <a:lnTo>
                    <a:pt x="6388684" y="486803"/>
                  </a:lnTo>
                  <a:lnTo>
                    <a:pt x="6389687" y="481101"/>
                  </a:lnTo>
                  <a:lnTo>
                    <a:pt x="6390183" y="477126"/>
                  </a:lnTo>
                  <a:lnTo>
                    <a:pt x="6390424" y="477126"/>
                  </a:lnTo>
                  <a:lnTo>
                    <a:pt x="6390678" y="481342"/>
                  </a:lnTo>
                  <a:lnTo>
                    <a:pt x="6391173" y="487299"/>
                  </a:lnTo>
                  <a:lnTo>
                    <a:pt x="6391669" y="492252"/>
                  </a:lnTo>
                  <a:lnTo>
                    <a:pt x="6395631" y="529424"/>
                  </a:lnTo>
                  <a:lnTo>
                    <a:pt x="6419939" y="529424"/>
                  </a:lnTo>
                  <a:close/>
                </a:path>
                <a:path w="9144000" h="530860">
                  <a:moveTo>
                    <a:pt x="6428372" y="68160"/>
                  </a:moveTo>
                  <a:lnTo>
                    <a:pt x="6402324" y="0"/>
                  </a:lnTo>
                  <a:lnTo>
                    <a:pt x="6375540" y="68160"/>
                  </a:lnTo>
                  <a:lnTo>
                    <a:pt x="6401829" y="68160"/>
                  </a:lnTo>
                  <a:lnTo>
                    <a:pt x="6428372" y="68160"/>
                  </a:lnTo>
                  <a:close/>
                </a:path>
                <a:path w="9144000" h="530860">
                  <a:moveTo>
                    <a:pt x="6501778" y="474649"/>
                  </a:moveTo>
                  <a:lnTo>
                    <a:pt x="6499987" y="464743"/>
                  </a:lnTo>
                  <a:lnTo>
                    <a:pt x="6499606" y="462622"/>
                  </a:lnTo>
                  <a:lnTo>
                    <a:pt x="6493345" y="453301"/>
                  </a:lnTo>
                  <a:lnTo>
                    <a:pt x="6483363" y="447294"/>
                  </a:lnTo>
                  <a:lnTo>
                    <a:pt x="6476733" y="446239"/>
                  </a:lnTo>
                  <a:lnTo>
                    <a:pt x="6476733" y="468452"/>
                  </a:lnTo>
                  <a:lnTo>
                    <a:pt x="6476733" y="481342"/>
                  </a:lnTo>
                  <a:lnTo>
                    <a:pt x="6473749" y="485063"/>
                  </a:lnTo>
                  <a:lnTo>
                    <a:pt x="6459614" y="485063"/>
                  </a:lnTo>
                  <a:lnTo>
                    <a:pt x="6459614" y="464743"/>
                  </a:lnTo>
                  <a:lnTo>
                    <a:pt x="6473749" y="464743"/>
                  </a:lnTo>
                  <a:lnTo>
                    <a:pt x="6476733" y="468452"/>
                  </a:lnTo>
                  <a:lnTo>
                    <a:pt x="6476733" y="446239"/>
                  </a:lnTo>
                  <a:lnTo>
                    <a:pt x="6470028" y="445160"/>
                  </a:lnTo>
                  <a:lnTo>
                    <a:pt x="6434823" y="445160"/>
                  </a:lnTo>
                  <a:lnTo>
                    <a:pt x="6434823" y="529424"/>
                  </a:lnTo>
                  <a:lnTo>
                    <a:pt x="6459614" y="529424"/>
                  </a:lnTo>
                  <a:lnTo>
                    <a:pt x="6459614" y="503402"/>
                  </a:lnTo>
                  <a:lnTo>
                    <a:pt x="6469037" y="503402"/>
                  </a:lnTo>
                  <a:lnTo>
                    <a:pt x="6482943" y="501281"/>
                  </a:lnTo>
                  <a:lnTo>
                    <a:pt x="6493218" y="495350"/>
                  </a:lnTo>
                  <a:lnTo>
                    <a:pt x="6499593" y="486257"/>
                  </a:lnTo>
                  <a:lnTo>
                    <a:pt x="6499822" y="485063"/>
                  </a:lnTo>
                  <a:lnTo>
                    <a:pt x="6501778" y="474649"/>
                  </a:lnTo>
                  <a:close/>
                </a:path>
                <a:path w="9144000" h="530860">
                  <a:moveTo>
                    <a:pt x="6587337" y="445160"/>
                  </a:moveTo>
                  <a:lnTo>
                    <a:pt x="6563779" y="445160"/>
                  </a:lnTo>
                  <a:lnTo>
                    <a:pt x="6563779" y="504647"/>
                  </a:lnTo>
                  <a:lnTo>
                    <a:pt x="6560058" y="510095"/>
                  </a:lnTo>
                  <a:lnTo>
                    <a:pt x="6541706" y="510095"/>
                  </a:lnTo>
                  <a:lnTo>
                    <a:pt x="6537985" y="504647"/>
                  </a:lnTo>
                  <a:lnTo>
                    <a:pt x="6537985" y="445160"/>
                  </a:lnTo>
                  <a:lnTo>
                    <a:pt x="6512941" y="445160"/>
                  </a:lnTo>
                  <a:lnTo>
                    <a:pt x="6512941" y="496468"/>
                  </a:lnTo>
                  <a:lnTo>
                    <a:pt x="6515621" y="512229"/>
                  </a:lnTo>
                  <a:lnTo>
                    <a:pt x="6523266" y="522732"/>
                  </a:lnTo>
                  <a:lnTo>
                    <a:pt x="6535217" y="528599"/>
                  </a:lnTo>
                  <a:lnTo>
                    <a:pt x="6550876" y="530428"/>
                  </a:lnTo>
                  <a:lnTo>
                    <a:pt x="6566306" y="528599"/>
                  </a:lnTo>
                  <a:lnTo>
                    <a:pt x="6577762" y="522732"/>
                  </a:lnTo>
                  <a:lnTo>
                    <a:pt x="6584886" y="512229"/>
                  </a:lnTo>
                  <a:lnTo>
                    <a:pt x="6587337" y="496468"/>
                  </a:lnTo>
                  <a:lnTo>
                    <a:pt x="6587337" y="445160"/>
                  </a:lnTo>
                  <a:close/>
                </a:path>
                <a:path w="9144000" h="530860">
                  <a:moveTo>
                    <a:pt x="6602463" y="190106"/>
                  </a:moveTo>
                  <a:lnTo>
                    <a:pt x="6597993" y="183413"/>
                  </a:lnTo>
                  <a:lnTo>
                    <a:pt x="6599237" y="183172"/>
                  </a:lnTo>
                  <a:lnTo>
                    <a:pt x="6600228" y="182918"/>
                  </a:lnTo>
                  <a:lnTo>
                    <a:pt x="6600723" y="182181"/>
                  </a:lnTo>
                  <a:lnTo>
                    <a:pt x="6601714" y="181432"/>
                  </a:lnTo>
                  <a:lnTo>
                    <a:pt x="6602019" y="180695"/>
                  </a:lnTo>
                  <a:lnTo>
                    <a:pt x="6602095" y="177215"/>
                  </a:lnTo>
                  <a:lnTo>
                    <a:pt x="6601841" y="176720"/>
                  </a:lnTo>
                  <a:lnTo>
                    <a:pt x="6601714" y="176479"/>
                  </a:lnTo>
                  <a:lnTo>
                    <a:pt x="6600723" y="175729"/>
                  </a:lnTo>
                  <a:lnTo>
                    <a:pt x="6599987" y="174993"/>
                  </a:lnTo>
                  <a:lnTo>
                    <a:pt x="6599733" y="174955"/>
                  </a:lnTo>
                  <a:lnTo>
                    <a:pt x="6599733" y="178219"/>
                  </a:lnTo>
                  <a:lnTo>
                    <a:pt x="6599733" y="179705"/>
                  </a:lnTo>
                  <a:lnTo>
                    <a:pt x="6599491" y="180441"/>
                  </a:lnTo>
                  <a:lnTo>
                    <a:pt x="6598983" y="180695"/>
                  </a:lnTo>
                  <a:lnTo>
                    <a:pt x="6598488" y="181190"/>
                  </a:lnTo>
                  <a:lnTo>
                    <a:pt x="6597497" y="181432"/>
                  </a:lnTo>
                  <a:lnTo>
                    <a:pt x="6593040" y="181432"/>
                  </a:lnTo>
                  <a:lnTo>
                    <a:pt x="6593040" y="176720"/>
                  </a:lnTo>
                  <a:lnTo>
                    <a:pt x="6598488" y="176720"/>
                  </a:lnTo>
                  <a:lnTo>
                    <a:pt x="6598983" y="177215"/>
                  </a:lnTo>
                  <a:lnTo>
                    <a:pt x="6599491" y="177469"/>
                  </a:lnTo>
                  <a:lnTo>
                    <a:pt x="6599733" y="178219"/>
                  </a:lnTo>
                  <a:lnTo>
                    <a:pt x="6599733" y="174955"/>
                  </a:lnTo>
                  <a:lnTo>
                    <a:pt x="6598488" y="174739"/>
                  </a:lnTo>
                  <a:lnTo>
                    <a:pt x="6590805" y="174739"/>
                  </a:lnTo>
                  <a:lnTo>
                    <a:pt x="6590805" y="190106"/>
                  </a:lnTo>
                  <a:lnTo>
                    <a:pt x="6593040" y="190106"/>
                  </a:lnTo>
                  <a:lnTo>
                    <a:pt x="6593040" y="183413"/>
                  </a:lnTo>
                  <a:lnTo>
                    <a:pt x="6595770" y="183413"/>
                  </a:lnTo>
                  <a:lnTo>
                    <a:pt x="6599733" y="190106"/>
                  </a:lnTo>
                  <a:lnTo>
                    <a:pt x="6602463" y="190106"/>
                  </a:lnTo>
                  <a:close/>
                </a:path>
                <a:path w="9144000" h="530860">
                  <a:moveTo>
                    <a:pt x="6610401" y="178714"/>
                  </a:moveTo>
                  <a:lnTo>
                    <a:pt x="6608915" y="175488"/>
                  </a:lnTo>
                  <a:lnTo>
                    <a:pt x="6607670" y="174244"/>
                  </a:lnTo>
                  <a:lnTo>
                    <a:pt x="6607670" y="179209"/>
                  </a:lnTo>
                  <a:lnTo>
                    <a:pt x="6607670" y="185394"/>
                  </a:lnTo>
                  <a:lnTo>
                    <a:pt x="6606426" y="188125"/>
                  </a:lnTo>
                  <a:lnTo>
                    <a:pt x="6604444" y="190360"/>
                  </a:lnTo>
                  <a:lnTo>
                    <a:pt x="6602209" y="192341"/>
                  </a:lnTo>
                  <a:lnTo>
                    <a:pt x="6599733" y="193586"/>
                  </a:lnTo>
                  <a:lnTo>
                    <a:pt x="6593535" y="193586"/>
                  </a:lnTo>
                  <a:lnTo>
                    <a:pt x="6591059" y="192341"/>
                  </a:lnTo>
                  <a:lnTo>
                    <a:pt x="6588823" y="190360"/>
                  </a:lnTo>
                  <a:lnTo>
                    <a:pt x="6586842" y="188125"/>
                  </a:lnTo>
                  <a:lnTo>
                    <a:pt x="6585852" y="185394"/>
                  </a:lnTo>
                  <a:lnTo>
                    <a:pt x="6585852" y="179209"/>
                  </a:lnTo>
                  <a:lnTo>
                    <a:pt x="6586842" y="176720"/>
                  </a:lnTo>
                  <a:lnTo>
                    <a:pt x="6588823" y="174498"/>
                  </a:lnTo>
                  <a:lnTo>
                    <a:pt x="6591059" y="172262"/>
                  </a:lnTo>
                  <a:lnTo>
                    <a:pt x="6593535" y="171272"/>
                  </a:lnTo>
                  <a:lnTo>
                    <a:pt x="6599733" y="171272"/>
                  </a:lnTo>
                  <a:lnTo>
                    <a:pt x="6602209" y="172262"/>
                  </a:lnTo>
                  <a:lnTo>
                    <a:pt x="6604444" y="174498"/>
                  </a:lnTo>
                  <a:lnTo>
                    <a:pt x="6606426" y="176720"/>
                  </a:lnTo>
                  <a:lnTo>
                    <a:pt x="6607670" y="179209"/>
                  </a:lnTo>
                  <a:lnTo>
                    <a:pt x="6607670" y="174244"/>
                  </a:lnTo>
                  <a:lnTo>
                    <a:pt x="6604698" y="171272"/>
                  </a:lnTo>
                  <a:lnTo>
                    <a:pt x="6603708" y="170281"/>
                  </a:lnTo>
                  <a:lnTo>
                    <a:pt x="6600482" y="169037"/>
                  </a:lnTo>
                  <a:lnTo>
                    <a:pt x="6592786" y="169037"/>
                  </a:lnTo>
                  <a:lnTo>
                    <a:pt x="6589560" y="170281"/>
                  </a:lnTo>
                  <a:lnTo>
                    <a:pt x="6587083" y="173012"/>
                  </a:lnTo>
                  <a:lnTo>
                    <a:pt x="6584353" y="175488"/>
                  </a:lnTo>
                  <a:lnTo>
                    <a:pt x="6583121" y="178714"/>
                  </a:lnTo>
                  <a:lnTo>
                    <a:pt x="6583121" y="186143"/>
                  </a:lnTo>
                  <a:lnTo>
                    <a:pt x="6584353" y="189369"/>
                  </a:lnTo>
                  <a:lnTo>
                    <a:pt x="6589560" y="194576"/>
                  </a:lnTo>
                  <a:lnTo>
                    <a:pt x="6592786" y="195808"/>
                  </a:lnTo>
                  <a:lnTo>
                    <a:pt x="6600482" y="195808"/>
                  </a:lnTo>
                  <a:lnTo>
                    <a:pt x="6603708" y="194576"/>
                  </a:lnTo>
                  <a:lnTo>
                    <a:pt x="6604698" y="193586"/>
                  </a:lnTo>
                  <a:lnTo>
                    <a:pt x="6608915" y="189369"/>
                  </a:lnTo>
                  <a:lnTo>
                    <a:pt x="6610401" y="186143"/>
                  </a:lnTo>
                  <a:lnTo>
                    <a:pt x="6610401" y="178714"/>
                  </a:lnTo>
                  <a:close/>
                </a:path>
                <a:path w="9144000" h="530860">
                  <a:moveTo>
                    <a:pt x="6662483" y="503656"/>
                  </a:moveTo>
                  <a:lnTo>
                    <a:pt x="6632219" y="474408"/>
                  </a:lnTo>
                  <a:lnTo>
                    <a:pt x="6626771" y="473417"/>
                  </a:lnTo>
                  <a:lnTo>
                    <a:pt x="6626771" y="465734"/>
                  </a:lnTo>
                  <a:lnTo>
                    <a:pt x="6629501" y="463994"/>
                  </a:lnTo>
                  <a:lnTo>
                    <a:pt x="6644132" y="463994"/>
                  </a:lnTo>
                  <a:lnTo>
                    <a:pt x="6652311" y="466725"/>
                  </a:lnTo>
                  <a:lnTo>
                    <a:pt x="6656781" y="468706"/>
                  </a:lnTo>
                  <a:lnTo>
                    <a:pt x="6656781" y="447890"/>
                  </a:lnTo>
                  <a:lnTo>
                    <a:pt x="6651320" y="445897"/>
                  </a:lnTo>
                  <a:lnTo>
                    <a:pt x="6643878" y="443915"/>
                  </a:lnTo>
                  <a:lnTo>
                    <a:pt x="6634213" y="443915"/>
                  </a:lnTo>
                  <a:lnTo>
                    <a:pt x="6621462" y="445477"/>
                  </a:lnTo>
                  <a:lnTo>
                    <a:pt x="6611328" y="450265"/>
                  </a:lnTo>
                  <a:lnTo>
                    <a:pt x="6604635" y="458457"/>
                  </a:lnTo>
                  <a:lnTo>
                    <a:pt x="6602222" y="470192"/>
                  </a:lnTo>
                  <a:lnTo>
                    <a:pt x="6603543" y="479501"/>
                  </a:lnTo>
                  <a:lnTo>
                    <a:pt x="6607086" y="486460"/>
                  </a:lnTo>
                  <a:lnTo>
                    <a:pt x="6612153" y="491413"/>
                  </a:lnTo>
                  <a:lnTo>
                    <a:pt x="6618084" y="494728"/>
                  </a:lnTo>
                  <a:lnTo>
                    <a:pt x="6631483" y="500430"/>
                  </a:lnTo>
                  <a:lnTo>
                    <a:pt x="6636690" y="499681"/>
                  </a:lnTo>
                  <a:lnTo>
                    <a:pt x="6636690" y="507873"/>
                  </a:lnTo>
                  <a:lnTo>
                    <a:pt x="6633718" y="510349"/>
                  </a:lnTo>
                  <a:lnTo>
                    <a:pt x="6616598" y="510349"/>
                  </a:lnTo>
                  <a:lnTo>
                    <a:pt x="6609410" y="507365"/>
                  </a:lnTo>
                  <a:lnTo>
                    <a:pt x="6602463" y="504151"/>
                  </a:lnTo>
                  <a:lnTo>
                    <a:pt x="6602463" y="525462"/>
                  </a:lnTo>
                  <a:lnTo>
                    <a:pt x="6608267" y="527634"/>
                  </a:lnTo>
                  <a:lnTo>
                    <a:pt x="6614642" y="529272"/>
                  </a:lnTo>
                  <a:lnTo>
                    <a:pt x="6621818" y="530313"/>
                  </a:lnTo>
                  <a:lnTo>
                    <a:pt x="6629997" y="530669"/>
                  </a:lnTo>
                  <a:lnTo>
                    <a:pt x="6642709" y="529031"/>
                  </a:lnTo>
                  <a:lnTo>
                    <a:pt x="6653022" y="524040"/>
                  </a:lnTo>
                  <a:lnTo>
                    <a:pt x="6659943" y="515607"/>
                  </a:lnTo>
                  <a:lnTo>
                    <a:pt x="6662483" y="503656"/>
                  </a:lnTo>
                  <a:close/>
                </a:path>
                <a:path w="9144000" h="530860">
                  <a:moveTo>
                    <a:pt x="9144000" y="329463"/>
                  </a:moveTo>
                  <a:lnTo>
                    <a:pt x="6908292" y="329463"/>
                  </a:lnTo>
                  <a:lnTo>
                    <a:pt x="6908292" y="375183"/>
                  </a:lnTo>
                  <a:lnTo>
                    <a:pt x="9144000" y="375183"/>
                  </a:lnTo>
                  <a:lnTo>
                    <a:pt x="9144000" y="32946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3383279" cy="571499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509010">
              <a:lnSpc>
                <a:spcPct val="100000"/>
              </a:lnSpc>
              <a:spcBef>
                <a:spcPts val="750"/>
              </a:spcBef>
            </a:pPr>
            <a:r>
              <a:rPr sz="2400" dirty="0">
                <a:solidFill>
                  <a:srgbClr val="FFFFFF"/>
                </a:solidFill>
              </a:rPr>
              <a:t>Week</a:t>
            </a:r>
            <a:r>
              <a:rPr sz="2400" spc="-12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3</a:t>
            </a:r>
            <a:endParaRPr sz="2400"/>
          </a:p>
          <a:p>
            <a:pPr marL="3509010">
              <a:lnSpc>
                <a:spcPct val="100000"/>
              </a:lnSpc>
              <a:spcBef>
                <a:spcPts val="455"/>
              </a:spcBef>
            </a:pPr>
            <a:r>
              <a:rPr sz="1550" dirty="0">
                <a:solidFill>
                  <a:srgbClr val="FFFFFF"/>
                </a:solidFill>
              </a:rPr>
              <a:t>Objectives</a:t>
            </a:r>
            <a:r>
              <a:rPr sz="1550" spc="7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for</a:t>
            </a:r>
            <a:r>
              <a:rPr sz="1550" spc="10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Week</a:t>
            </a:r>
            <a:r>
              <a:rPr sz="1550" spc="85" dirty="0">
                <a:solidFill>
                  <a:srgbClr val="FFFFFF"/>
                </a:solidFill>
              </a:rPr>
              <a:t> </a:t>
            </a:r>
            <a:r>
              <a:rPr sz="1550" spc="-50" dirty="0">
                <a:solidFill>
                  <a:srgbClr val="FFFFFF"/>
                </a:solidFill>
              </a:rPr>
              <a:t>3</a:t>
            </a:r>
            <a:endParaRPr sz="1550"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3</a:t>
            </a:fld>
            <a:endParaRPr spc="-25" dirty="0"/>
          </a:p>
        </p:txBody>
      </p:sp>
      <p:sp>
        <p:nvSpPr>
          <p:cNvPr id="14" name="object 14"/>
          <p:cNvSpPr txBox="1"/>
          <p:nvPr/>
        </p:nvSpPr>
        <p:spPr>
          <a:xfrm>
            <a:off x="4034774" y="1197186"/>
            <a:ext cx="4652010" cy="124333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550" spc="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week</a:t>
            </a:r>
            <a:r>
              <a:rPr sz="15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dirty="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sz="1550" spc="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550" spc="-20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endParaRPr sz="155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65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Craft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1400" dirty="0">
                <a:solidFill>
                  <a:srgbClr val="FFFFFF"/>
                </a:solidFill>
                <a:latin typeface="Calibri"/>
                <a:cs typeface="Calibri"/>
              </a:rPr>
              <a:t>a compelling</a:t>
            </a:r>
            <a:r>
              <a:rPr sz="14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message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electronic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media.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25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Assess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communications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principles</a:t>
            </a:r>
            <a:r>
              <a:rPr sz="1400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4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visual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 design.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25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sz="14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4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  <a:r>
              <a:rPr sz="140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FFFFFF"/>
                </a:solidFill>
                <a:latin typeface="Calibri"/>
                <a:cs typeface="Calibri"/>
              </a:rPr>
              <a:t>cover</a:t>
            </a:r>
            <a:r>
              <a:rPr sz="1400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Calibri"/>
                <a:cs typeface="Calibri"/>
              </a:rPr>
              <a:t>letter.</a:t>
            </a:r>
            <a:endParaRPr sz="1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08831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rgbClr val="FFFFFF"/>
                </a:solidFill>
              </a:rPr>
              <a:t>Keep</a:t>
            </a:r>
            <a:r>
              <a:rPr sz="2400" spc="-5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in</a:t>
            </a:r>
            <a:r>
              <a:rPr sz="2400" spc="-50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Mind:</a:t>
            </a:r>
            <a:endParaRPr sz="2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4</a:t>
            </a:fld>
            <a:endParaRPr spc="-25" dirty="0"/>
          </a:p>
        </p:txBody>
      </p:sp>
      <p:sp>
        <p:nvSpPr>
          <p:cNvPr id="10" name="object 10"/>
          <p:cNvSpPr txBox="1"/>
          <p:nvPr/>
        </p:nvSpPr>
        <p:spPr>
          <a:xfrm>
            <a:off x="711767" y="1406215"/>
            <a:ext cx="7671434" cy="20828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18440" indent="-182880">
              <a:lnSpc>
                <a:spcPct val="100000"/>
              </a:lnSpc>
              <a:spcBef>
                <a:spcPts val="1180"/>
              </a:spcBef>
              <a:buClr>
                <a:srgbClr val="0076A8"/>
              </a:buClr>
              <a:buFont typeface="Arial"/>
              <a:buChar char="•"/>
              <a:tabLst>
                <a:tab pos="218440" algn="l"/>
              </a:tabLst>
            </a:pP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our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contemporary</a:t>
            </a:r>
            <a:r>
              <a:rPr sz="1800" i="1" spc="-10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business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landscape,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use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of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AB051F"/>
                </a:solidFill>
                <a:latin typeface="Calibri"/>
                <a:cs typeface="Calibri"/>
              </a:rPr>
              <a:t>electronic</a:t>
            </a:r>
            <a:r>
              <a:rPr sz="1800" i="1" dirty="0">
                <a:latin typeface="Calibri"/>
                <a:cs typeface="Calibri"/>
              </a:rPr>
              <a:t>,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AB051F"/>
                </a:solidFill>
                <a:latin typeface="Calibri"/>
                <a:cs typeface="Calibri"/>
              </a:rPr>
              <a:t>digital</a:t>
            </a:r>
            <a:r>
              <a:rPr sz="1800" i="1" dirty="0">
                <a:latin typeface="Calibri"/>
                <a:cs typeface="Calibri"/>
              </a:rPr>
              <a:t>,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5" dirty="0"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AB051F"/>
                </a:solidFill>
                <a:latin typeface="Calibri"/>
                <a:cs typeface="Calibri"/>
              </a:rPr>
              <a:t>social</a:t>
            </a:r>
            <a:endParaRPr sz="1800" dirty="0">
              <a:latin typeface="Calibri"/>
              <a:cs typeface="Calibri"/>
            </a:endParaRPr>
          </a:p>
          <a:p>
            <a:pPr marL="174625" algn="ctr">
              <a:lnSpc>
                <a:spcPct val="100000"/>
              </a:lnSpc>
              <a:spcBef>
                <a:spcPts val="1080"/>
              </a:spcBef>
            </a:pPr>
            <a:r>
              <a:rPr sz="1800" i="1" dirty="0">
                <a:solidFill>
                  <a:srgbClr val="AB051F"/>
                </a:solidFill>
                <a:latin typeface="Calibri"/>
                <a:cs typeface="Calibri"/>
              </a:rPr>
              <a:t>media</a:t>
            </a:r>
            <a:r>
              <a:rPr sz="1800" i="1" spc="1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has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become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mainstream.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Calibri"/>
              <a:cs typeface="Calibri"/>
            </a:endParaRPr>
          </a:p>
          <a:p>
            <a:pPr marL="195580" marR="5080" indent="-183515">
              <a:lnSpc>
                <a:spcPct val="150000"/>
              </a:lnSpc>
              <a:buClr>
                <a:srgbClr val="0076A8"/>
              </a:buClr>
              <a:buFont typeface="Arial"/>
              <a:buChar char="•"/>
              <a:tabLst>
                <a:tab pos="318770" algn="l"/>
              </a:tabLst>
            </a:pP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business,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core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difference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between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what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we’ve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grown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accustomed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25" dirty="0">
                <a:latin typeface="Calibri"/>
                <a:cs typeface="Calibri"/>
              </a:rPr>
              <a:t>our</a:t>
            </a:r>
            <a:r>
              <a:rPr lang="en-US"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words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may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lie</a:t>
            </a:r>
            <a:r>
              <a:rPr sz="1800" i="1" spc="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formal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terms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versus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casual,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slang,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or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jargon.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542588" y="252510"/>
            <a:ext cx="4091304" cy="393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00" dirty="0"/>
              <a:t>Tips</a:t>
            </a:r>
            <a:r>
              <a:rPr sz="2400" spc="-80" dirty="0"/>
              <a:t> </a:t>
            </a:r>
            <a:r>
              <a:rPr sz="2400" dirty="0"/>
              <a:t>for</a:t>
            </a:r>
            <a:r>
              <a:rPr sz="2400" spc="-70" dirty="0"/>
              <a:t> </a:t>
            </a:r>
            <a:r>
              <a:rPr sz="2400" spc="-20" dirty="0"/>
              <a:t>Effective</a:t>
            </a:r>
            <a:r>
              <a:rPr sz="2400" spc="25" dirty="0"/>
              <a:t> </a:t>
            </a:r>
            <a:r>
              <a:rPr sz="2400" dirty="0"/>
              <a:t>Email</a:t>
            </a:r>
            <a:r>
              <a:rPr sz="2400" spc="-105" dirty="0"/>
              <a:t> </a:t>
            </a:r>
            <a:r>
              <a:rPr sz="2400" spc="-10" dirty="0"/>
              <a:t>Messages</a:t>
            </a:r>
            <a:endParaRPr sz="2400"/>
          </a:p>
        </p:txBody>
      </p:sp>
      <p:grpSp>
        <p:nvGrpSpPr>
          <p:cNvPr id="12" name="object 12"/>
          <p:cNvGrpSpPr/>
          <p:nvPr/>
        </p:nvGrpSpPr>
        <p:grpSpPr>
          <a:xfrm>
            <a:off x="461772" y="832103"/>
            <a:ext cx="8216265" cy="3987165"/>
            <a:chOff x="461772" y="832103"/>
            <a:chExt cx="8216265" cy="3987165"/>
          </a:xfrm>
        </p:grpSpPr>
        <p:sp>
          <p:nvSpPr>
            <p:cNvPr id="13" name="object 13"/>
            <p:cNvSpPr/>
            <p:nvPr/>
          </p:nvSpPr>
          <p:spPr>
            <a:xfrm>
              <a:off x="461772" y="1289303"/>
              <a:ext cx="8216265" cy="3529965"/>
            </a:xfrm>
            <a:custGeom>
              <a:avLst/>
              <a:gdLst/>
              <a:ahLst/>
              <a:cxnLst/>
              <a:rect l="l" t="t" r="r" b="b"/>
              <a:pathLst>
                <a:path w="8216265" h="3529965">
                  <a:moveTo>
                    <a:pt x="8215883" y="0"/>
                  </a:moveTo>
                  <a:lnTo>
                    <a:pt x="0" y="0"/>
                  </a:lnTo>
                  <a:lnTo>
                    <a:pt x="0" y="3529584"/>
                  </a:lnTo>
                  <a:lnTo>
                    <a:pt x="8215883" y="3529584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61772" y="832103"/>
              <a:ext cx="8216265" cy="457200"/>
            </a:xfrm>
            <a:custGeom>
              <a:avLst/>
              <a:gdLst/>
              <a:ahLst/>
              <a:cxnLst/>
              <a:rect l="l" t="t" r="r" b="b"/>
              <a:pathLst>
                <a:path w="8216265" h="457200">
                  <a:moveTo>
                    <a:pt x="8215883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8215883" y="457200"/>
                  </a:lnTo>
                  <a:lnTo>
                    <a:pt x="8215883" y="0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2603" y="883172"/>
            <a:ext cx="7696834" cy="3872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It’s</a:t>
            </a:r>
            <a:r>
              <a:rPr sz="1800" b="1" spc="-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Our</a:t>
            </a:r>
            <a:r>
              <a:rPr sz="1800" b="1" spc="-4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1F1F1"/>
                </a:solidFill>
                <a:latin typeface="Calibri"/>
                <a:cs typeface="Calibri"/>
              </a:rPr>
              <a:t>Responsibility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65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latin typeface="Calibri"/>
                <a:cs typeface="Calibri"/>
              </a:rPr>
              <a:t>Avoid</a:t>
            </a:r>
            <a:r>
              <a:rPr sz="1400" spc="-9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sending</a:t>
            </a:r>
            <a:r>
              <a:rPr sz="1400" spc="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emails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containing erroneous information or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emails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aren't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truly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necessary.</a:t>
            </a:r>
            <a:endParaRPr sz="1400" dirty="0">
              <a:latin typeface="Calibri"/>
              <a:cs typeface="Calibri"/>
            </a:endParaRPr>
          </a:p>
          <a:p>
            <a:pPr marL="300355" marR="785495" indent="-288290">
              <a:lnSpc>
                <a:spcPct val="1500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latin typeface="Calibri"/>
                <a:cs typeface="Calibri"/>
              </a:rPr>
              <a:t>Remember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email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correspondence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social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media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posts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become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legal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forms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spc="-10" dirty="0">
                <a:latin typeface="Calibri"/>
                <a:cs typeface="Calibri"/>
              </a:rPr>
              <a:t>communication.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840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latin typeface="Calibri"/>
                <a:cs typeface="Calibri"/>
              </a:rPr>
              <a:t>Ensure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email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free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grammar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errors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typos.</a:t>
            </a:r>
            <a:endParaRPr sz="1400" dirty="0">
              <a:latin typeface="Calibri"/>
              <a:cs typeface="Calibri"/>
            </a:endParaRPr>
          </a:p>
          <a:p>
            <a:pPr marL="300355" marR="266700" indent="-288290">
              <a:lnSpc>
                <a:spcPct val="1500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latin typeface="Calibri"/>
                <a:cs typeface="Calibri"/>
              </a:rPr>
              <a:t>Avoid</a:t>
            </a:r>
            <a:r>
              <a:rPr sz="1400" spc="-7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fluff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superfluous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information</a:t>
            </a:r>
            <a:r>
              <a:rPr sz="1400" spc="-8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that will lose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reader’s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attention</a:t>
            </a:r>
            <a:r>
              <a:rPr sz="1400" spc="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(as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risk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losing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their </a:t>
            </a:r>
            <a:r>
              <a:rPr sz="1400" dirty="0">
                <a:latin typeface="Calibri"/>
                <a:cs typeface="Calibri"/>
              </a:rPr>
              <a:t>respect,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too).</a:t>
            </a:r>
            <a:endParaRPr sz="1400" dirty="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840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latin typeface="Calibri"/>
                <a:cs typeface="Calibri"/>
              </a:rPr>
              <a:t>Remember</a:t>
            </a:r>
            <a:r>
              <a:rPr lang="en-US" sz="1400" dirty="0">
                <a:latin typeface="Calibri"/>
                <a:cs typeface="Calibri"/>
              </a:rPr>
              <a:t>,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social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media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used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</a:t>
            </a:r>
            <a:r>
              <a:rPr sz="1400" spc="-7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business</a:t>
            </a:r>
            <a:r>
              <a:rPr sz="1400" spc="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is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free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anything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personal.</a:t>
            </a:r>
            <a:endParaRPr sz="1400" dirty="0">
              <a:latin typeface="Calibri"/>
              <a:cs typeface="Calibri"/>
            </a:endParaRPr>
          </a:p>
          <a:p>
            <a:pPr marL="300355" marR="156210" indent="-288290">
              <a:lnSpc>
                <a:spcPct val="1500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spc="-10" dirty="0">
                <a:latin typeface="Calibri"/>
                <a:cs typeface="Calibri"/>
              </a:rPr>
              <a:t>Podcasts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should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delivered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same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formality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professionalism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devoted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to </a:t>
            </a:r>
            <a:r>
              <a:rPr sz="1400" spc="-10" dirty="0">
                <a:latin typeface="Calibri"/>
                <a:cs typeface="Calibri"/>
              </a:rPr>
              <a:t>conveying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message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via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written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paper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business</a:t>
            </a:r>
            <a:r>
              <a:rPr sz="1400" spc="4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correspondence.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 marL="358775" algn="ctr">
              <a:lnSpc>
                <a:spcPct val="100000"/>
              </a:lnSpc>
              <a:spcBef>
                <a:spcPts val="1175"/>
              </a:spcBef>
            </a:pPr>
            <a:r>
              <a:rPr lang="en-US" sz="1150" dirty="0">
                <a:solidFill>
                  <a:srgbClr val="AB051F"/>
                </a:solidFill>
                <a:latin typeface="Calibri"/>
                <a:cs typeface="Calibri"/>
              </a:rPr>
              <a:t>Bovée, C. L., &amp; Thill, J. V. (2021). Business communication today. (15th ed.). Pearson.</a:t>
            </a:r>
            <a:endParaRPr lang="en-US" sz="1150" dirty="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8118736" y="162749"/>
            <a:ext cx="835025" cy="553085"/>
            <a:chOff x="8118736" y="162749"/>
            <a:chExt cx="835025" cy="553085"/>
          </a:xfrm>
        </p:grpSpPr>
        <p:sp>
          <p:nvSpPr>
            <p:cNvPr id="17" name="object 17"/>
            <p:cNvSpPr/>
            <p:nvPr/>
          </p:nvSpPr>
          <p:spPr>
            <a:xfrm>
              <a:off x="8267367" y="162749"/>
              <a:ext cx="686435" cy="476884"/>
            </a:xfrm>
            <a:custGeom>
              <a:avLst/>
              <a:gdLst/>
              <a:ahLst/>
              <a:cxnLst/>
              <a:rect l="l" t="t" r="r" b="b"/>
              <a:pathLst>
                <a:path w="686434" h="476884">
                  <a:moveTo>
                    <a:pt x="647866" y="476416"/>
                  </a:moveTo>
                  <a:lnTo>
                    <a:pt x="251524" y="476416"/>
                  </a:lnTo>
                  <a:lnTo>
                    <a:pt x="305830" y="419246"/>
                  </a:lnTo>
                  <a:lnTo>
                    <a:pt x="628811" y="419246"/>
                  </a:lnTo>
                  <a:lnTo>
                    <a:pt x="628811" y="57169"/>
                  </a:lnTo>
                  <a:lnTo>
                    <a:pt x="57164" y="57169"/>
                  </a:lnTo>
                  <a:lnTo>
                    <a:pt x="57164" y="173415"/>
                  </a:lnTo>
                  <a:lnTo>
                    <a:pt x="41920" y="171509"/>
                  </a:lnTo>
                  <a:lnTo>
                    <a:pt x="34298" y="171509"/>
                  </a:lnTo>
                  <a:lnTo>
                    <a:pt x="25590" y="171852"/>
                  </a:lnTo>
                  <a:lnTo>
                    <a:pt x="16792" y="172819"/>
                  </a:lnTo>
                  <a:lnTo>
                    <a:pt x="8172" y="174323"/>
                  </a:lnTo>
                  <a:lnTo>
                    <a:pt x="0" y="176273"/>
                  </a:lnTo>
                  <a:lnTo>
                    <a:pt x="0" y="38113"/>
                  </a:lnTo>
                  <a:lnTo>
                    <a:pt x="3007" y="23314"/>
                  </a:lnTo>
                  <a:lnTo>
                    <a:pt x="11194" y="11195"/>
                  </a:lnTo>
                  <a:lnTo>
                    <a:pt x="23312" y="3007"/>
                  </a:lnTo>
                  <a:lnTo>
                    <a:pt x="38109" y="0"/>
                  </a:lnTo>
                  <a:lnTo>
                    <a:pt x="647866" y="0"/>
                  </a:lnTo>
                  <a:lnTo>
                    <a:pt x="662663" y="3007"/>
                  </a:lnTo>
                  <a:lnTo>
                    <a:pt x="674781" y="11195"/>
                  </a:lnTo>
                  <a:lnTo>
                    <a:pt x="682968" y="23314"/>
                  </a:lnTo>
                  <a:lnTo>
                    <a:pt x="685976" y="38113"/>
                  </a:lnTo>
                  <a:lnTo>
                    <a:pt x="685976" y="438302"/>
                  </a:lnTo>
                  <a:lnTo>
                    <a:pt x="682968" y="453101"/>
                  </a:lnTo>
                  <a:lnTo>
                    <a:pt x="674781" y="465220"/>
                  </a:lnTo>
                  <a:lnTo>
                    <a:pt x="662663" y="473408"/>
                  </a:lnTo>
                  <a:lnTo>
                    <a:pt x="647866" y="476416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1634" y="372374"/>
              <a:ext cx="161966" cy="161981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8118736" y="422072"/>
              <a:ext cx="501650" cy="293370"/>
            </a:xfrm>
            <a:custGeom>
              <a:avLst/>
              <a:gdLst/>
              <a:ahLst/>
              <a:cxnLst/>
              <a:rect l="l" t="t" r="r" b="b"/>
              <a:pathLst>
                <a:path w="501650" h="293370">
                  <a:moveTo>
                    <a:pt x="284870" y="293323"/>
                  </a:moveTo>
                  <a:lnTo>
                    <a:pt x="0" y="293323"/>
                  </a:lnTo>
                  <a:lnTo>
                    <a:pt x="21913" y="201851"/>
                  </a:lnTo>
                  <a:lnTo>
                    <a:pt x="51135" y="173326"/>
                  </a:lnTo>
                  <a:lnTo>
                    <a:pt x="93622" y="150577"/>
                  </a:lnTo>
                  <a:lnTo>
                    <a:pt x="133771" y="138324"/>
                  </a:lnTo>
                  <a:lnTo>
                    <a:pt x="183879" y="132294"/>
                  </a:lnTo>
                  <a:lnTo>
                    <a:pt x="200463" y="133098"/>
                  </a:lnTo>
                  <a:lnTo>
                    <a:pt x="250571" y="140870"/>
                  </a:lnTo>
                  <a:lnTo>
                    <a:pt x="292492" y="158021"/>
                  </a:lnTo>
                  <a:lnTo>
                    <a:pt x="433498" y="11285"/>
                  </a:lnTo>
                  <a:lnTo>
                    <a:pt x="435404" y="7473"/>
                  </a:lnTo>
                  <a:lnTo>
                    <a:pt x="439215" y="5568"/>
                  </a:lnTo>
                  <a:lnTo>
                    <a:pt x="454295" y="0"/>
                  </a:lnTo>
                  <a:lnTo>
                    <a:pt x="469822" y="327"/>
                  </a:lnTo>
                  <a:lnTo>
                    <a:pt x="484098" y="6372"/>
                  </a:lnTo>
                  <a:lnTo>
                    <a:pt x="495427" y="17954"/>
                  </a:lnTo>
                  <a:lnTo>
                    <a:pt x="500711" y="30371"/>
                  </a:lnTo>
                  <a:lnTo>
                    <a:pt x="501262" y="43681"/>
                  </a:lnTo>
                  <a:lnTo>
                    <a:pt x="497704" y="56276"/>
                  </a:lnTo>
                  <a:lnTo>
                    <a:pt x="490663" y="66549"/>
                  </a:lnTo>
                  <a:lnTo>
                    <a:pt x="365853" y="198040"/>
                  </a:lnTo>
                  <a:lnTo>
                    <a:pt x="284870" y="292370"/>
                  </a:lnTo>
                  <a:lnTo>
                    <a:pt x="284870" y="293323"/>
                  </a:lnTo>
                  <a:close/>
                </a:path>
              </a:pathLst>
            </a:custGeom>
            <a:solidFill>
              <a:srgbClr val="AB05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5</a:t>
            </a:fld>
            <a:endParaRPr spc="-2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60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20640" y="5340096"/>
            <a:ext cx="4023360" cy="50800"/>
          </a:xfrm>
          <a:custGeom>
            <a:avLst/>
            <a:gdLst/>
            <a:ahLst/>
            <a:cxnLst/>
            <a:rect l="l" t="t" r="r" b="b"/>
            <a:pathLst>
              <a:path w="4023359" h="50800">
                <a:moveTo>
                  <a:pt x="4023360" y="0"/>
                </a:moveTo>
                <a:lnTo>
                  <a:pt x="0" y="0"/>
                </a:lnTo>
                <a:lnTo>
                  <a:pt x="0" y="50291"/>
                </a:lnTo>
                <a:lnTo>
                  <a:pt x="4023360" y="50291"/>
                </a:lnTo>
                <a:lnTo>
                  <a:pt x="4023360" y="0"/>
                </a:lnTo>
                <a:close/>
              </a:path>
            </a:pathLst>
          </a:custGeom>
          <a:solidFill>
            <a:srgbClr val="AB05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066421" y="779761"/>
            <a:ext cx="301815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AB051F"/>
                </a:solidFill>
                <a:latin typeface="Calibri"/>
                <a:cs typeface="Calibri"/>
              </a:rPr>
              <a:t>A</a:t>
            </a:r>
            <a:r>
              <a:rPr sz="3200" b="1" spc="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AB051F"/>
                </a:solidFill>
                <a:latin typeface="Calibri"/>
                <a:cs typeface="Calibri"/>
              </a:rPr>
              <a:t>Good</a:t>
            </a:r>
            <a:r>
              <a:rPr sz="3200" b="1" spc="-2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AB051F"/>
                </a:solidFill>
                <a:latin typeface="Calibri"/>
                <a:cs typeface="Calibri"/>
              </a:rPr>
              <a:t>Reminder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6885" y="1788243"/>
            <a:ext cx="7586980" cy="25857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0660" marR="146050" indent="-184150">
              <a:lnSpc>
                <a:spcPct val="154800"/>
              </a:lnSpc>
              <a:spcBef>
                <a:spcPts val="90"/>
              </a:spcBef>
              <a:buClr>
                <a:srgbClr val="AB051F"/>
              </a:buClr>
              <a:buFont typeface="Arial"/>
              <a:buChar char="•"/>
              <a:tabLst>
                <a:tab pos="464820" algn="l"/>
              </a:tabLst>
            </a:pPr>
            <a:r>
              <a:rPr sz="1550" i="1" dirty="0">
                <a:latin typeface="Calibri"/>
                <a:cs typeface="Calibri"/>
              </a:rPr>
              <a:t>Remember</a:t>
            </a:r>
            <a:r>
              <a:rPr sz="1550" i="1" spc="10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spend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as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much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time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as</a:t>
            </a:r>
            <a:r>
              <a:rPr sz="1550" i="1" spc="10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necessary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ensure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that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words</a:t>
            </a:r>
            <a:r>
              <a:rPr sz="1550" i="1" spc="14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you</a:t>
            </a:r>
            <a:r>
              <a:rPr sz="1550" i="1" spc="4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choose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lang="en-US" sz="1550" i="1" spc="-25" dirty="0">
                <a:latin typeface="Calibri"/>
                <a:cs typeface="Calibri"/>
              </a:rPr>
              <a:t>deliver what otherwise could/would be conveyed through </a:t>
            </a:r>
            <a:r>
              <a:rPr sz="1550" i="1" spc="-10" dirty="0">
                <a:latin typeface="Calibri"/>
                <a:cs typeface="Calibri"/>
              </a:rPr>
              <a:t>nonverbal</a:t>
            </a:r>
            <a:endParaRPr sz="1550" dirty="0">
              <a:latin typeface="Calibri"/>
              <a:cs typeface="Calibri"/>
            </a:endParaRPr>
          </a:p>
          <a:p>
            <a:pPr marL="245745">
              <a:lnSpc>
                <a:spcPct val="100000"/>
              </a:lnSpc>
              <a:spcBef>
                <a:spcPts val="1019"/>
              </a:spcBef>
            </a:pPr>
            <a:r>
              <a:rPr sz="1550" i="1" dirty="0">
                <a:latin typeface="Calibri"/>
                <a:cs typeface="Calibri"/>
              </a:rPr>
              <a:t>communication.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Once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message</a:t>
            </a:r>
            <a:r>
              <a:rPr sz="1550" i="1" spc="1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is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received</a:t>
            </a:r>
            <a:r>
              <a:rPr sz="1550" i="1" spc="14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and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read,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we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don’t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have</a:t>
            </a:r>
            <a:r>
              <a:rPr sz="1550" i="1" spc="8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second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spc="-10" dirty="0">
                <a:latin typeface="Calibri"/>
                <a:cs typeface="Calibri"/>
              </a:rPr>
              <a:t>chance.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 dirty="0">
              <a:latin typeface="Calibri"/>
              <a:cs typeface="Calibri"/>
            </a:endParaRPr>
          </a:p>
          <a:p>
            <a:pPr marL="62865" marR="5080" indent="-50800">
              <a:lnSpc>
                <a:spcPct val="154800"/>
              </a:lnSpc>
              <a:buClr>
                <a:srgbClr val="AB051F"/>
              </a:buClr>
              <a:buFont typeface="Arial"/>
              <a:buChar char="•"/>
              <a:tabLst>
                <a:tab pos="195580" algn="l"/>
              </a:tabLst>
            </a:pP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same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process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applies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business</a:t>
            </a:r>
            <a:r>
              <a:rPr sz="1550" i="1" spc="15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writing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for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electronic,</a:t>
            </a:r>
            <a:r>
              <a:rPr sz="1550" i="1" spc="15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social,</a:t>
            </a:r>
            <a:r>
              <a:rPr sz="1550" i="1" spc="7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and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visual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media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spc="-20" dirty="0">
                <a:latin typeface="Calibri"/>
                <a:cs typeface="Calibri"/>
              </a:rPr>
              <a:t>that </a:t>
            </a:r>
            <a:r>
              <a:rPr sz="1550" i="1" dirty="0">
                <a:latin typeface="Calibri"/>
                <a:cs typeface="Calibri"/>
              </a:rPr>
              <a:t>applies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13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academic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writing.</a:t>
            </a:r>
            <a:r>
              <a:rPr sz="1550" i="1" spc="11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As</a:t>
            </a:r>
            <a:r>
              <a:rPr sz="1550" i="1" spc="10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such,</a:t>
            </a:r>
            <a:r>
              <a:rPr sz="1550" i="1" spc="114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take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heed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of</a:t>
            </a:r>
            <a:r>
              <a:rPr sz="1550" i="1" spc="9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the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correct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and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accurate</a:t>
            </a:r>
            <a:r>
              <a:rPr sz="1550" i="1" spc="6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information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spc="-25" dirty="0">
                <a:latin typeface="Calibri"/>
                <a:cs typeface="Calibri"/>
              </a:rPr>
              <a:t>you</a:t>
            </a:r>
            <a:endParaRPr sz="1550" dirty="0">
              <a:latin typeface="Calibri"/>
              <a:cs typeface="Calibri"/>
            </a:endParaRPr>
          </a:p>
          <a:p>
            <a:pPr marL="1224280">
              <a:lnSpc>
                <a:spcPct val="100000"/>
              </a:lnSpc>
              <a:spcBef>
                <a:spcPts val="1019"/>
              </a:spcBef>
            </a:pPr>
            <a:r>
              <a:rPr sz="1550" i="1" dirty="0">
                <a:latin typeface="Calibri"/>
                <a:cs typeface="Calibri"/>
              </a:rPr>
              <a:t>have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acquired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versus</a:t>
            </a:r>
            <a:r>
              <a:rPr sz="1550" i="1" spc="114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what</a:t>
            </a:r>
            <a:r>
              <a:rPr sz="1550" i="1" spc="12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you</a:t>
            </a:r>
            <a:r>
              <a:rPr sz="1550" i="1" spc="9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believe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or</a:t>
            </a:r>
            <a:r>
              <a:rPr sz="1550" i="1" spc="7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assume</a:t>
            </a:r>
            <a:r>
              <a:rPr sz="1550" i="1" spc="120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to</a:t>
            </a:r>
            <a:r>
              <a:rPr sz="1550" i="1" spc="85" dirty="0">
                <a:latin typeface="Calibri"/>
                <a:cs typeface="Calibri"/>
              </a:rPr>
              <a:t> </a:t>
            </a:r>
            <a:r>
              <a:rPr sz="1550" i="1" dirty="0">
                <a:latin typeface="Calibri"/>
                <a:cs typeface="Calibri"/>
              </a:rPr>
              <a:t>be</a:t>
            </a:r>
            <a:r>
              <a:rPr sz="1550" i="1" spc="114" dirty="0">
                <a:latin typeface="Calibri"/>
                <a:cs typeface="Calibri"/>
              </a:rPr>
              <a:t> </a:t>
            </a:r>
            <a:r>
              <a:rPr lang="en-US" sz="1550" i="1" spc="-10" dirty="0">
                <a:latin typeface="Calibri"/>
                <a:cs typeface="Calibri"/>
              </a:rPr>
              <a:t>right</a:t>
            </a:r>
            <a:r>
              <a:rPr sz="1550" i="1" spc="-10" dirty="0">
                <a:latin typeface="Calibri"/>
                <a:cs typeface="Calibri"/>
              </a:rPr>
              <a:t>.</a:t>
            </a:r>
            <a:endParaRPr sz="1550" dirty="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8892" y="274319"/>
            <a:ext cx="1737359" cy="123443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6</a:t>
            </a:fld>
            <a:endParaRPr spc="-2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50"/>
              </a:spcBef>
            </a:pPr>
            <a:r>
              <a:rPr sz="2400" dirty="0">
                <a:solidFill>
                  <a:srgbClr val="FFFFFF"/>
                </a:solidFill>
              </a:rPr>
              <a:t>Week</a:t>
            </a:r>
            <a:r>
              <a:rPr sz="2400" spc="-12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3</a:t>
            </a:r>
            <a:endParaRPr sz="2400"/>
          </a:p>
          <a:p>
            <a:pPr marL="16510">
              <a:lnSpc>
                <a:spcPct val="100000"/>
              </a:lnSpc>
              <a:spcBef>
                <a:spcPts val="455"/>
              </a:spcBef>
            </a:pPr>
            <a:r>
              <a:rPr sz="1550" dirty="0">
                <a:solidFill>
                  <a:srgbClr val="FFFFFF"/>
                </a:solidFill>
              </a:rPr>
              <a:t>Video</a:t>
            </a:r>
            <a:r>
              <a:rPr sz="1550" spc="12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Cover</a:t>
            </a:r>
            <a:r>
              <a:rPr sz="1550" spc="8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Letter</a:t>
            </a:r>
            <a:r>
              <a:rPr sz="1550" spc="7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&amp;</a:t>
            </a:r>
            <a:r>
              <a:rPr sz="1550" spc="50" dirty="0">
                <a:solidFill>
                  <a:srgbClr val="FFFFFF"/>
                </a:solidFill>
              </a:rPr>
              <a:t> </a:t>
            </a:r>
            <a:r>
              <a:rPr sz="1550" spc="-10" dirty="0">
                <a:solidFill>
                  <a:srgbClr val="FFFFFF"/>
                </a:solidFill>
              </a:rPr>
              <a:t>Resumes</a:t>
            </a:r>
            <a:endParaRPr sz="1550"/>
          </a:p>
        </p:txBody>
      </p:sp>
      <p:sp>
        <p:nvSpPr>
          <p:cNvPr id="3" name="object 3"/>
          <p:cNvSpPr txBox="1"/>
          <p:nvPr/>
        </p:nvSpPr>
        <p:spPr>
          <a:xfrm>
            <a:off x="461772" y="2052827"/>
            <a:ext cx="8220709" cy="457200"/>
          </a:xfrm>
          <a:prstGeom prst="rect">
            <a:avLst/>
          </a:prstGeom>
          <a:solidFill>
            <a:srgbClr val="0B224A"/>
          </a:solidFill>
        </p:spPr>
        <p:txBody>
          <a:bodyPr vert="horz" wrap="square" lIns="0" tIns="654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15"/>
              </a:spcBef>
            </a:pP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Video</a:t>
            </a:r>
            <a:r>
              <a:rPr sz="1800" b="1" spc="-5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Cover</a:t>
            </a:r>
            <a:r>
              <a:rPr sz="1800" b="1" spc="-7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Letter</a:t>
            </a:r>
            <a:r>
              <a:rPr sz="1800" b="1" spc="-10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1F1F1"/>
                </a:solidFill>
                <a:latin typeface="Calibri"/>
                <a:cs typeface="Calibri"/>
              </a:rPr>
              <a:t>&amp;</a:t>
            </a:r>
            <a:r>
              <a:rPr sz="1800" b="1" spc="-25" dirty="0">
                <a:solidFill>
                  <a:srgbClr val="F1F1F1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1F1F1"/>
                </a:solidFill>
                <a:latin typeface="Calibri"/>
                <a:cs typeface="Calibri"/>
              </a:rPr>
              <a:t>Resumes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1772" y="2510027"/>
            <a:ext cx="8220709" cy="2633980"/>
          </a:xfrm>
          <a:custGeom>
            <a:avLst/>
            <a:gdLst/>
            <a:ahLst/>
            <a:cxnLst/>
            <a:rect l="l" t="t" r="r" b="b"/>
            <a:pathLst>
              <a:path w="8220709" h="2633979">
                <a:moveTo>
                  <a:pt x="8220456" y="0"/>
                </a:moveTo>
                <a:lnTo>
                  <a:pt x="0" y="0"/>
                </a:lnTo>
                <a:lnTo>
                  <a:pt x="0" y="2633472"/>
                </a:lnTo>
                <a:lnTo>
                  <a:pt x="8220456" y="2633472"/>
                </a:lnTo>
                <a:lnTo>
                  <a:pt x="822045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55302" y="2645121"/>
            <a:ext cx="7972425" cy="20955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82245" indent="-182880">
              <a:lnSpc>
                <a:spcPct val="100000"/>
              </a:lnSpc>
              <a:spcBef>
                <a:spcPts val="135"/>
              </a:spcBef>
              <a:buClr>
                <a:srgbClr val="AB051F"/>
              </a:buClr>
              <a:buFont typeface="Arial"/>
              <a:buChar char="•"/>
              <a:tabLst>
                <a:tab pos="182880" algn="l"/>
              </a:tabLst>
            </a:pPr>
            <a:r>
              <a:rPr sz="1550" b="1" dirty="0">
                <a:solidFill>
                  <a:srgbClr val="187E9D"/>
                </a:solidFill>
                <a:latin typeface="Calibri"/>
                <a:cs typeface="Calibri"/>
              </a:rPr>
              <a:t>Preparing</a:t>
            </a:r>
            <a:r>
              <a:rPr sz="1550" dirty="0">
                <a:latin typeface="Calibri"/>
                <a:cs typeface="Calibri"/>
              </a:rPr>
              <a:t>:</a:t>
            </a:r>
            <a:r>
              <a:rPr sz="1550" spc="6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prepare</a:t>
            </a:r>
            <a:r>
              <a:rPr sz="1550" spc="18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by</a:t>
            </a:r>
            <a:r>
              <a:rPr sz="1550" spc="5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creating</a:t>
            </a:r>
            <a:r>
              <a:rPr sz="1550" spc="10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outline</a:t>
            </a:r>
            <a:r>
              <a:rPr sz="1550" spc="9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spc="-10" dirty="0">
                <a:latin typeface="Calibri"/>
                <a:cs typeface="Calibri"/>
              </a:rPr>
              <a:t>practicing.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AB051F"/>
              </a:buClr>
              <a:buFont typeface="Arial"/>
              <a:buChar char="•"/>
            </a:pP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AB051F"/>
              </a:buClr>
              <a:buFont typeface="Arial"/>
              <a:buChar char="•"/>
            </a:pPr>
            <a:endParaRPr sz="1350" dirty="0">
              <a:latin typeface="Calibri"/>
              <a:cs typeface="Calibri"/>
            </a:endParaRPr>
          </a:p>
          <a:p>
            <a:pPr marL="182245" indent="-182880">
              <a:lnSpc>
                <a:spcPct val="100000"/>
              </a:lnSpc>
              <a:buClr>
                <a:srgbClr val="AB051F"/>
              </a:buClr>
              <a:buFont typeface="Arial"/>
              <a:buChar char="•"/>
              <a:tabLst>
                <a:tab pos="182880" algn="l"/>
              </a:tabLst>
            </a:pPr>
            <a:r>
              <a:rPr sz="1550" b="1" dirty="0">
                <a:solidFill>
                  <a:srgbClr val="187E9D"/>
                </a:solidFill>
                <a:latin typeface="Calibri"/>
                <a:cs typeface="Calibri"/>
              </a:rPr>
              <a:t>Professionalism:</a:t>
            </a:r>
            <a:r>
              <a:rPr sz="1550" b="1" spc="55" dirty="0">
                <a:solidFill>
                  <a:srgbClr val="187E9D"/>
                </a:solidFill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First</a:t>
            </a:r>
            <a:r>
              <a:rPr sz="1550" spc="12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impressions</a:t>
            </a:r>
            <a:r>
              <a:rPr sz="1550" spc="27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cannot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be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lang="en-US" sz="1550" spc="-10" dirty="0">
                <a:latin typeface="Calibri"/>
                <a:cs typeface="Calibri"/>
              </a:rPr>
              <a:t>redone</a:t>
            </a:r>
            <a:r>
              <a:rPr sz="1550" spc="-10" dirty="0">
                <a:latin typeface="Calibri"/>
                <a:cs typeface="Calibri"/>
              </a:rPr>
              <a:t>.</a:t>
            </a:r>
            <a:endParaRPr sz="15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AB051F"/>
              </a:buClr>
              <a:buFont typeface="Arial"/>
              <a:buChar char="•"/>
            </a:pPr>
            <a:endParaRPr sz="2350" dirty="0">
              <a:latin typeface="Calibri"/>
              <a:cs typeface="Calibri"/>
            </a:endParaRPr>
          </a:p>
          <a:p>
            <a:pPr marL="182245" marR="5080" indent="-182880">
              <a:lnSpc>
                <a:spcPct val="154800"/>
              </a:lnSpc>
              <a:spcBef>
                <a:spcPts val="5"/>
              </a:spcBef>
              <a:buClr>
                <a:srgbClr val="AB051F"/>
              </a:buClr>
              <a:buFont typeface="Arial"/>
              <a:buChar char="•"/>
              <a:tabLst>
                <a:tab pos="182880" algn="l"/>
              </a:tabLst>
            </a:pPr>
            <a:r>
              <a:rPr sz="1550" b="1" dirty="0">
                <a:solidFill>
                  <a:srgbClr val="187E9D"/>
                </a:solidFill>
                <a:latin typeface="Calibri"/>
                <a:cs typeface="Calibri"/>
              </a:rPr>
              <a:t>Presentation:</a:t>
            </a:r>
            <a:r>
              <a:rPr sz="1550" b="1" spc="5" dirty="0">
                <a:solidFill>
                  <a:srgbClr val="187E9D"/>
                </a:solidFill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the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ability</a:t>
            </a:r>
            <a:r>
              <a:rPr sz="1550" spc="9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to</a:t>
            </a:r>
            <a:r>
              <a:rPr sz="1550" spc="4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convey</a:t>
            </a:r>
            <a:r>
              <a:rPr sz="1550" spc="50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our</a:t>
            </a:r>
            <a:r>
              <a:rPr sz="1550" spc="114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skills</a:t>
            </a:r>
            <a:r>
              <a:rPr sz="1550" spc="7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and</a:t>
            </a:r>
            <a:r>
              <a:rPr sz="1550" spc="85" dirty="0">
                <a:latin typeface="Calibri"/>
                <a:cs typeface="Calibri"/>
              </a:rPr>
              <a:t> </a:t>
            </a:r>
            <a:r>
              <a:rPr sz="1550" dirty="0">
                <a:latin typeface="Calibri"/>
                <a:cs typeface="Calibri"/>
              </a:rPr>
              <a:t>persuasively</a:t>
            </a:r>
            <a:r>
              <a:rPr sz="1550" spc="130" dirty="0">
                <a:latin typeface="Calibri"/>
                <a:cs typeface="Calibri"/>
              </a:rPr>
              <a:t> </a:t>
            </a:r>
            <a:r>
              <a:rPr lang="en-US" sz="1550" dirty="0">
                <a:latin typeface="Calibri"/>
                <a:cs typeface="Calibri"/>
              </a:rPr>
              <a:t>succinctly address gaps in existing skills</a:t>
            </a:r>
            <a:r>
              <a:rPr sz="1550" spc="-10" dirty="0">
                <a:latin typeface="Calibri"/>
                <a:cs typeface="Calibri"/>
              </a:rPr>
              <a:t>.</a:t>
            </a:r>
            <a:endParaRPr sz="155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8118736" y="162749"/>
            <a:ext cx="835025" cy="553085"/>
            <a:chOff x="8118736" y="162749"/>
            <a:chExt cx="835025" cy="553085"/>
          </a:xfrm>
        </p:grpSpPr>
        <p:sp>
          <p:nvSpPr>
            <p:cNvPr id="7" name="object 7"/>
            <p:cNvSpPr/>
            <p:nvPr/>
          </p:nvSpPr>
          <p:spPr>
            <a:xfrm>
              <a:off x="8267367" y="162749"/>
              <a:ext cx="686435" cy="476884"/>
            </a:xfrm>
            <a:custGeom>
              <a:avLst/>
              <a:gdLst/>
              <a:ahLst/>
              <a:cxnLst/>
              <a:rect l="l" t="t" r="r" b="b"/>
              <a:pathLst>
                <a:path w="686434" h="476884">
                  <a:moveTo>
                    <a:pt x="647866" y="476416"/>
                  </a:moveTo>
                  <a:lnTo>
                    <a:pt x="251524" y="476416"/>
                  </a:lnTo>
                  <a:lnTo>
                    <a:pt x="305830" y="419246"/>
                  </a:lnTo>
                  <a:lnTo>
                    <a:pt x="628811" y="419246"/>
                  </a:lnTo>
                  <a:lnTo>
                    <a:pt x="628811" y="57169"/>
                  </a:lnTo>
                  <a:lnTo>
                    <a:pt x="57164" y="57169"/>
                  </a:lnTo>
                  <a:lnTo>
                    <a:pt x="57164" y="173415"/>
                  </a:lnTo>
                  <a:lnTo>
                    <a:pt x="41920" y="171509"/>
                  </a:lnTo>
                  <a:lnTo>
                    <a:pt x="34298" y="171509"/>
                  </a:lnTo>
                  <a:lnTo>
                    <a:pt x="25590" y="171852"/>
                  </a:lnTo>
                  <a:lnTo>
                    <a:pt x="16792" y="172819"/>
                  </a:lnTo>
                  <a:lnTo>
                    <a:pt x="8172" y="174323"/>
                  </a:lnTo>
                  <a:lnTo>
                    <a:pt x="0" y="176273"/>
                  </a:lnTo>
                  <a:lnTo>
                    <a:pt x="0" y="38113"/>
                  </a:lnTo>
                  <a:lnTo>
                    <a:pt x="3007" y="23314"/>
                  </a:lnTo>
                  <a:lnTo>
                    <a:pt x="11194" y="11195"/>
                  </a:lnTo>
                  <a:lnTo>
                    <a:pt x="23312" y="3007"/>
                  </a:lnTo>
                  <a:lnTo>
                    <a:pt x="38109" y="0"/>
                  </a:lnTo>
                  <a:lnTo>
                    <a:pt x="647866" y="0"/>
                  </a:lnTo>
                  <a:lnTo>
                    <a:pt x="662663" y="3007"/>
                  </a:lnTo>
                  <a:lnTo>
                    <a:pt x="674781" y="11195"/>
                  </a:lnTo>
                  <a:lnTo>
                    <a:pt x="682968" y="23314"/>
                  </a:lnTo>
                  <a:lnTo>
                    <a:pt x="685976" y="38113"/>
                  </a:lnTo>
                  <a:lnTo>
                    <a:pt x="685976" y="438302"/>
                  </a:lnTo>
                  <a:lnTo>
                    <a:pt x="682968" y="453101"/>
                  </a:lnTo>
                  <a:lnTo>
                    <a:pt x="674781" y="465220"/>
                  </a:lnTo>
                  <a:lnTo>
                    <a:pt x="662663" y="473408"/>
                  </a:lnTo>
                  <a:lnTo>
                    <a:pt x="647866" y="476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1634" y="372374"/>
              <a:ext cx="161966" cy="16198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18736" y="422072"/>
              <a:ext cx="501650" cy="293370"/>
            </a:xfrm>
            <a:custGeom>
              <a:avLst/>
              <a:gdLst/>
              <a:ahLst/>
              <a:cxnLst/>
              <a:rect l="l" t="t" r="r" b="b"/>
              <a:pathLst>
                <a:path w="501650" h="293370">
                  <a:moveTo>
                    <a:pt x="284870" y="293323"/>
                  </a:moveTo>
                  <a:lnTo>
                    <a:pt x="0" y="293323"/>
                  </a:lnTo>
                  <a:lnTo>
                    <a:pt x="21913" y="201851"/>
                  </a:lnTo>
                  <a:lnTo>
                    <a:pt x="51135" y="173326"/>
                  </a:lnTo>
                  <a:lnTo>
                    <a:pt x="93622" y="150577"/>
                  </a:lnTo>
                  <a:lnTo>
                    <a:pt x="133771" y="138324"/>
                  </a:lnTo>
                  <a:lnTo>
                    <a:pt x="183879" y="132294"/>
                  </a:lnTo>
                  <a:lnTo>
                    <a:pt x="200463" y="133098"/>
                  </a:lnTo>
                  <a:lnTo>
                    <a:pt x="250571" y="140870"/>
                  </a:lnTo>
                  <a:lnTo>
                    <a:pt x="292492" y="158021"/>
                  </a:lnTo>
                  <a:lnTo>
                    <a:pt x="433498" y="11285"/>
                  </a:lnTo>
                  <a:lnTo>
                    <a:pt x="435404" y="7473"/>
                  </a:lnTo>
                  <a:lnTo>
                    <a:pt x="439215" y="5568"/>
                  </a:lnTo>
                  <a:lnTo>
                    <a:pt x="454295" y="0"/>
                  </a:lnTo>
                  <a:lnTo>
                    <a:pt x="469822" y="327"/>
                  </a:lnTo>
                  <a:lnTo>
                    <a:pt x="484098" y="6372"/>
                  </a:lnTo>
                  <a:lnTo>
                    <a:pt x="495427" y="17954"/>
                  </a:lnTo>
                  <a:lnTo>
                    <a:pt x="500711" y="30371"/>
                  </a:lnTo>
                  <a:lnTo>
                    <a:pt x="501262" y="43681"/>
                  </a:lnTo>
                  <a:lnTo>
                    <a:pt x="497704" y="56276"/>
                  </a:lnTo>
                  <a:lnTo>
                    <a:pt x="490663" y="66549"/>
                  </a:lnTo>
                  <a:lnTo>
                    <a:pt x="365853" y="198040"/>
                  </a:lnTo>
                  <a:lnTo>
                    <a:pt x="284870" y="292370"/>
                  </a:lnTo>
                  <a:lnTo>
                    <a:pt x="284870" y="293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37645" y="1342313"/>
            <a:ext cx="5397500" cy="50927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14755" marR="5080" indent="-1202690">
              <a:lnSpc>
                <a:spcPct val="102600"/>
              </a:lnSpc>
              <a:spcBef>
                <a:spcPts val="85"/>
              </a:spcBef>
            </a:pP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In</a:t>
            </a:r>
            <a:r>
              <a:rPr sz="1550" i="1" spc="10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our</a:t>
            </a:r>
            <a:r>
              <a:rPr sz="1550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contemporary</a:t>
            </a:r>
            <a:r>
              <a:rPr sz="1550" i="1" spc="10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landscape,</a:t>
            </a:r>
            <a:r>
              <a:rPr sz="1550" i="1" spc="9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550" i="1" dirty="0">
                <a:solidFill>
                  <a:srgbClr val="AB051F"/>
                </a:solidFill>
                <a:latin typeface="Calibri"/>
                <a:cs typeface="Calibri"/>
              </a:rPr>
              <a:t>using</a:t>
            </a:r>
            <a:r>
              <a:rPr sz="1550" i="1" spc="6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video</a:t>
            </a:r>
            <a:r>
              <a:rPr sz="1550" i="1" spc="10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cover</a:t>
            </a:r>
            <a:r>
              <a:rPr sz="1550" i="1" spc="8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letters</a:t>
            </a:r>
            <a:r>
              <a:rPr sz="1550" i="1" spc="8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550" i="1" spc="-25" dirty="0">
                <a:solidFill>
                  <a:srgbClr val="AB051F"/>
                </a:solidFill>
                <a:latin typeface="Calibri"/>
                <a:cs typeface="Calibri"/>
              </a:rPr>
              <a:t>and </a:t>
            </a:r>
            <a:r>
              <a:rPr sz="1550" i="1" dirty="0">
                <a:solidFill>
                  <a:srgbClr val="AB051F"/>
                </a:solidFill>
                <a:latin typeface="Calibri"/>
                <a:cs typeface="Calibri"/>
              </a:rPr>
              <a:t>resumes</a:t>
            </a:r>
            <a:r>
              <a:rPr sz="1550" i="1" spc="114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550" i="1" dirty="0">
                <a:solidFill>
                  <a:srgbClr val="AB051F"/>
                </a:solidFill>
                <a:latin typeface="Calibri"/>
                <a:cs typeface="Calibri"/>
              </a:rPr>
              <a:t>is</a:t>
            </a:r>
            <a:r>
              <a:rPr sz="1550" i="1" spc="12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550" i="1" dirty="0">
                <a:solidFill>
                  <a:srgbClr val="AB051F"/>
                </a:solidFill>
                <a:latin typeface="Calibri"/>
                <a:cs typeface="Calibri"/>
              </a:rPr>
              <a:t>preferred</a:t>
            </a:r>
            <a:r>
              <a:rPr sz="1550" i="1" spc="-10" dirty="0">
                <a:solidFill>
                  <a:srgbClr val="AB051F"/>
                </a:solidFill>
                <a:latin typeface="Calibri"/>
                <a:cs typeface="Calibri"/>
              </a:rPr>
              <a:t>.</a:t>
            </a:r>
            <a:endParaRPr sz="155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7</a:t>
            </a:fld>
            <a:endParaRPr spc="-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750"/>
              </a:spcBef>
            </a:pPr>
            <a:r>
              <a:rPr sz="2400" dirty="0">
                <a:solidFill>
                  <a:srgbClr val="FFFFFF"/>
                </a:solidFill>
              </a:rPr>
              <a:t>Week</a:t>
            </a:r>
            <a:r>
              <a:rPr sz="2400" spc="-120" dirty="0">
                <a:solidFill>
                  <a:srgbClr val="FFFFFF"/>
                </a:solidFill>
              </a:rPr>
              <a:t> </a:t>
            </a:r>
            <a:r>
              <a:rPr sz="2400" spc="-50" dirty="0">
                <a:solidFill>
                  <a:srgbClr val="FFFFFF"/>
                </a:solidFill>
              </a:rPr>
              <a:t>3</a:t>
            </a:r>
            <a:endParaRPr sz="2400"/>
          </a:p>
          <a:p>
            <a:pPr marL="16510">
              <a:lnSpc>
                <a:spcPct val="100000"/>
              </a:lnSpc>
              <a:spcBef>
                <a:spcPts val="455"/>
              </a:spcBef>
            </a:pPr>
            <a:r>
              <a:rPr sz="1550" dirty="0">
                <a:solidFill>
                  <a:srgbClr val="FFFFFF"/>
                </a:solidFill>
              </a:rPr>
              <a:t>Video</a:t>
            </a:r>
            <a:r>
              <a:rPr sz="1550" spc="12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Cover</a:t>
            </a:r>
            <a:r>
              <a:rPr sz="1550" spc="80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Letter</a:t>
            </a:r>
            <a:r>
              <a:rPr sz="1550" spc="75" dirty="0">
                <a:solidFill>
                  <a:srgbClr val="FFFFFF"/>
                </a:solidFill>
              </a:rPr>
              <a:t> </a:t>
            </a:r>
            <a:r>
              <a:rPr sz="1550" dirty="0">
                <a:solidFill>
                  <a:srgbClr val="FFFFFF"/>
                </a:solidFill>
              </a:rPr>
              <a:t>&amp;</a:t>
            </a:r>
            <a:r>
              <a:rPr sz="1550" spc="50" dirty="0">
                <a:solidFill>
                  <a:srgbClr val="FFFFFF"/>
                </a:solidFill>
              </a:rPr>
              <a:t> </a:t>
            </a:r>
            <a:r>
              <a:rPr sz="1550" spc="-10" dirty="0">
                <a:solidFill>
                  <a:srgbClr val="FFFFFF"/>
                </a:solidFill>
              </a:rPr>
              <a:t>Resumes</a:t>
            </a:r>
            <a:endParaRPr sz="1550"/>
          </a:p>
        </p:txBody>
      </p:sp>
      <p:grpSp>
        <p:nvGrpSpPr>
          <p:cNvPr id="3" name="object 3"/>
          <p:cNvGrpSpPr/>
          <p:nvPr/>
        </p:nvGrpSpPr>
        <p:grpSpPr>
          <a:xfrm>
            <a:off x="8118736" y="162749"/>
            <a:ext cx="835025" cy="553085"/>
            <a:chOff x="8118736" y="162749"/>
            <a:chExt cx="835025" cy="553085"/>
          </a:xfrm>
        </p:grpSpPr>
        <p:sp>
          <p:nvSpPr>
            <p:cNvPr id="4" name="object 4"/>
            <p:cNvSpPr/>
            <p:nvPr/>
          </p:nvSpPr>
          <p:spPr>
            <a:xfrm>
              <a:off x="8267367" y="162749"/>
              <a:ext cx="686435" cy="476884"/>
            </a:xfrm>
            <a:custGeom>
              <a:avLst/>
              <a:gdLst/>
              <a:ahLst/>
              <a:cxnLst/>
              <a:rect l="l" t="t" r="r" b="b"/>
              <a:pathLst>
                <a:path w="686434" h="476884">
                  <a:moveTo>
                    <a:pt x="647866" y="476416"/>
                  </a:moveTo>
                  <a:lnTo>
                    <a:pt x="251524" y="476416"/>
                  </a:lnTo>
                  <a:lnTo>
                    <a:pt x="305830" y="419246"/>
                  </a:lnTo>
                  <a:lnTo>
                    <a:pt x="628811" y="419246"/>
                  </a:lnTo>
                  <a:lnTo>
                    <a:pt x="628811" y="57169"/>
                  </a:lnTo>
                  <a:lnTo>
                    <a:pt x="57164" y="57169"/>
                  </a:lnTo>
                  <a:lnTo>
                    <a:pt x="57164" y="173415"/>
                  </a:lnTo>
                  <a:lnTo>
                    <a:pt x="41920" y="171509"/>
                  </a:lnTo>
                  <a:lnTo>
                    <a:pt x="34298" y="171509"/>
                  </a:lnTo>
                  <a:lnTo>
                    <a:pt x="25590" y="171852"/>
                  </a:lnTo>
                  <a:lnTo>
                    <a:pt x="16792" y="172819"/>
                  </a:lnTo>
                  <a:lnTo>
                    <a:pt x="8172" y="174323"/>
                  </a:lnTo>
                  <a:lnTo>
                    <a:pt x="0" y="176273"/>
                  </a:lnTo>
                  <a:lnTo>
                    <a:pt x="0" y="38113"/>
                  </a:lnTo>
                  <a:lnTo>
                    <a:pt x="3007" y="23314"/>
                  </a:lnTo>
                  <a:lnTo>
                    <a:pt x="11194" y="11195"/>
                  </a:lnTo>
                  <a:lnTo>
                    <a:pt x="23312" y="3007"/>
                  </a:lnTo>
                  <a:lnTo>
                    <a:pt x="38109" y="0"/>
                  </a:lnTo>
                  <a:lnTo>
                    <a:pt x="647866" y="0"/>
                  </a:lnTo>
                  <a:lnTo>
                    <a:pt x="662663" y="3007"/>
                  </a:lnTo>
                  <a:lnTo>
                    <a:pt x="674781" y="11195"/>
                  </a:lnTo>
                  <a:lnTo>
                    <a:pt x="682968" y="23314"/>
                  </a:lnTo>
                  <a:lnTo>
                    <a:pt x="685976" y="38113"/>
                  </a:lnTo>
                  <a:lnTo>
                    <a:pt x="685976" y="438302"/>
                  </a:lnTo>
                  <a:lnTo>
                    <a:pt x="682968" y="453101"/>
                  </a:lnTo>
                  <a:lnTo>
                    <a:pt x="674781" y="465220"/>
                  </a:lnTo>
                  <a:lnTo>
                    <a:pt x="662663" y="473408"/>
                  </a:lnTo>
                  <a:lnTo>
                    <a:pt x="647866" y="47641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1634" y="372374"/>
              <a:ext cx="161966" cy="16198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118736" y="422072"/>
              <a:ext cx="501650" cy="293370"/>
            </a:xfrm>
            <a:custGeom>
              <a:avLst/>
              <a:gdLst/>
              <a:ahLst/>
              <a:cxnLst/>
              <a:rect l="l" t="t" r="r" b="b"/>
              <a:pathLst>
                <a:path w="501650" h="293370">
                  <a:moveTo>
                    <a:pt x="284870" y="293323"/>
                  </a:moveTo>
                  <a:lnTo>
                    <a:pt x="0" y="293323"/>
                  </a:lnTo>
                  <a:lnTo>
                    <a:pt x="21913" y="201851"/>
                  </a:lnTo>
                  <a:lnTo>
                    <a:pt x="51135" y="173326"/>
                  </a:lnTo>
                  <a:lnTo>
                    <a:pt x="93622" y="150577"/>
                  </a:lnTo>
                  <a:lnTo>
                    <a:pt x="133771" y="138324"/>
                  </a:lnTo>
                  <a:lnTo>
                    <a:pt x="183879" y="132294"/>
                  </a:lnTo>
                  <a:lnTo>
                    <a:pt x="200463" y="133098"/>
                  </a:lnTo>
                  <a:lnTo>
                    <a:pt x="250571" y="140870"/>
                  </a:lnTo>
                  <a:lnTo>
                    <a:pt x="292492" y="158021"/>
                  </a:lnTo>
                  <a:lnTo>
                    <a:pt x="433498" y="11285"/>
                  </a:lnTo>
                  <a:lnTo>
                    <a:pt x="435404" y="7473"/>
                  </a:lnTo>
                  <a:lnTo>
                    <a:pt x="439215" y="5568"/>
                  </a:lnTo>
                  <a:lnTo>
                    <a:pt x="454295" y="0"/>
                  </a:lnTo>
                  <a:lnTo>
                    <a:pt x="469822" y="327"/>
                  </a:lnTo>
                  <a:lnTo>
                    <a:pt x="484098" y="6372"/>
                  </a:lnTo>
                  <a:lnTo>
                    <a:pt x="495427" y="17954"/>
                  </a:lnTo>
                  <a:lnTo>
                    <a:pt x="500711" y="30371"/>
                  </a:lnTo>
                  <a:lnTo>
                    <a:pt x="501262" y="43681"/>
                  </a:lnTo>
                  <a:lnTo>
                    <a:pt x="497704" y="56276"/>
                  </a:lnTo>
                  <a:lnTo>
                    <a:pt x="490663" y="66549"/>
                  </a:lnTo>
                  <a:lnTo>
                    <a:pt x="365853" y="198040"/>
                  </a:lnTo>
                  <a:lnTo>
                    <a:pt x="284870" y="292370"/>
                  </a:lnTo>
                  <a:lnTo>
                    <a:pt x="284870" y="29332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702622" y="1699670"/>
            <a:ext cx="7686040" cy="208280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80"/>
              </a:spcBef>
            </a:pPr>
            <a:r>
              <a:rPr sz="1800" i="1" dirty="0">
                <a:latin typeface="Calibri"/>
                <a:cs typeface="Calibri"/>
              </a:rPr>
              <a:t>Similar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video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blog,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video</a:t>
            </a:r>
            <a:r>
              <a:rPr sz="1800" i="1" spc="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cover</a:t>
            </a:r>
            <a:r>
              <a:rPr sz="1800" i="1" spc="-7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letter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and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resume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should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be</a:t>
            </a:r>
            <a:r>
              <a:rPr sz="1800" i="1" spc="-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presented</a:t>
            </a:r>
            <a:r>
              <a:rPr sz="1800" i="1" spc="-2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spc="-50" dirty="0">
                <a:latin typeface="Calibri"/>
                <a:cs typeface="Calibri"/>
              </a:rPr>
              <a:t>a</a:t>
            </a:r>
            <a:endParaRPr sz="18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080"/>
              </a:spcBef>
            </a:pP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professional</a:t>
            </a:r>
            <a:r>
              <a:rPr sz="1800" b="1" i="1" spc="-2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and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convincing</a:t>
            </a:r>
            <a:r>
              <a:rPr sz="1800" b="1" i="1" spc="-1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manner.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50" dirty="0">
              <a:latin typeface="Calibri"/>
              <a:cs typeface="Calibri"/>
            </a:endParaRPr>
          </a:p>
          <a:p>
            <a:pPr marL="121920" marR="66040" algn="ctr">
              <a:lnSpc>
                <a:spcPct val="150000"/>
              </a:lnSpc>
            </a:pPr>
            <a:r>
              <a:rPr sz="1800" i="1" dirty="0">
                <a:latin typeface="Calibri"/>
                <a:cs typeface="Calibri"/>
              </a:rPr>
              <a:t>Identify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specific</a:t>
            </a:r>
            <a:r>
              <a:rPr sz="1800" b="1" i="1" spc="-5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lang="en-US" sz="1800" b="1" i="1" dirty="0">
                <a:solidFill>
                  <a:srgbClr val="AB051F"/>
                </a:solidFill>
                <a:latin typeface="Calibri"/>
                <a:cs typeface="Calibri"/>
              </a:rPr>
              <a:t>skill</a:t>
            </a:r>
            <a:r>
              <a:rPr sz="1800" b="1" i="1" spc="-1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b="1" i="1" dirty="0">
                <a:solidFill>
                  <a:srgbClr val="AB051F"/>
                </a:solidFill>
                <a:latin typeface="Calibri"/>
                <a:cs typeface="Calibri"/>
              </a:rPr>
              <a:t>sets</a:t>
            </a:r>
            <a:r>
              <a:rPr sz="1800" b="1" i="1" spc="-10" dirty="0">
                <a:solidFill>
                  <a:srgbClr val="AB051F"/>
                </a:solidFill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you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lang="en-US" sz="1800" i="1" dirty="0">
                <a:latin typeface="Calibri"/>
                <a:cs typeface="Calibri"/>
              </a:rPr>
              <a:t>possess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that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align</a:t>
            </a:r>
            <a:r>
              <a:rPr sz="1800" i="1" spc="2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with</a:t>
            </a:r>
            <a:r>
              <a:rPr sz="1800" i="1" spc="-1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the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position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this video</a:t>
            </a:r>
            <a:r>
              <a:rPr sz="1800" i="1" spc="-5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cover </a:t>
            </a:r>
            <a:r>
              <a:rPr sz="1800" i="1" dirty="0">
                <a:latin typeface="Calibri"/>
                <a:cs typeface="Calibri"/>
              </a:rPr>
              <a:t>letter</a:t>
            </a:r>
            <a:r>
              <a:rPr sz="1800" i="1" spc="-3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is</a:t>
            </a:r>
            <a:r>
              <a:rPr sz="1800" i="1" spc="-1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prepared</a:t>
            </a:r>
            <a:r>
              <a:rPr sz="1800" i="1" spc="-50" dirty="0">
                <a:latin typeface="Calibri"/>
                <a:cs typeface="Calibri"/>
              </a:rPr>
              <a:t> </a:t>
            </a:r>
            <a:r>
              <a:rPr sz="1800" i="1" spc="-20" dirty="0">
                <a:latin typeface="Calibri"/>
                <a:cs typeface="Calibri"/>
              </a:rPr>
              <a:t>for.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40397" y="3936491"/>
            <a:ext cx="1106422" cy="1275587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8</a:t>
            </a:fld>
            <a:endParaRPr spc="-2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11396" y="5268290"/>
            <a:ext cx="521334" cy="6350"/>
          </a:xfrm>
          <a:custGeom>
            <a:avLst/>
            <a:gdLst/>
            <a:ahLst/>
            <a:cxnLst/>
            <a:rect l="l" t="t" r="r" b="b"/>
            <a:pathLst>
              <a:path w="521335" h="6350">
                <a:moveTo>
                  <a:pt x="521206" y="6196"/>
                </a:moveTo>
                <a:lnTo>
                  <a:pt x="0" y="6196"/>
                </a:lnTo>
                <a:lnTo>
                  <a:pt x="0" y="0"/>
                </a:lnTo>
                <a:lnTo>
                  <a:pt x="521206" y="0"/>
                </a:lnTo>
                <a:lnTo>
                  <a:pt x="521206" y="6196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1236" y="5327776"/>
            <a:ext cx="481859" cy="86503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10595" y="4904185"/>
            <a:ext cx="371475" cy="298450"/>
            <a:chOff x="4410595" y="4904185"/>
            <a:chExt cx="371475" cy="29845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72842" y="4930706"/>
              <a:ext cx="200630" cy="21861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410583" y="4904193"/>
              <a:ext cx="371475" cy="298450"/>
            </a:xfrm>
            <a:custGeom>
              <a:avLst/>
              <a:gdLst/>
              <a:ahLst/>
              <a:cxnLst/>
              <a:rect l="l" t="t" r="r" b="b"/>
              <a:pathLst>
                <a:path w="371475" h="298450">
                  <a:moveTo>
                    <a:pt x="325132" y="218363"/>
                  </a:moveTo>
                  <a:lnTo>
                    <a:pt x="292646" y="218363"/>
                  </a:lnTo>
                  <a:lnTo>
                    <a:pt x="240563" y="79565"/>
                  </a:lnTo>
                  <a:lnTo>
                    <a:pt x="256933" y="79565"/>
                  </a:lnTo>
                  <a:lnTo>
                    <a:pt x="256933" y="0"/>
                  </a:lnTo>
                  <a:lnTo>
                    <a:pt x="68211" y="0"/>
                  </a:lnTo>
                  <a:lnTo>
                    <a:pt x="68211" y="79565"/>
                  </a:lnTo>
                  <a:lnTo>
                    <a:pt x="84569" y="79565"/>
                  </a:lnTo>
                  <a:lnTo>
                    <a:pt x="32499" y="218109"/>
                  </a:lnTo>
                  <a:lnTo>
                    <a:pt x="0" y="218363"/>
                  </a:lnTo>
                  <a:lnTo>
                    <a:pt x="0" y="297929"/>
                  </a:lnTo>
                  <a:lnTo>
                    <a:pt x="144589" y="297929"/>
                  </a:lnTo>
                  <a:lnTo>
                    <a:pt x="144589" y="244386"/>
                  </a:lnTo>
                  <a:lnTo>
                    <a:pt x="118795" y="244386"/>
                  </a:lnTo>
                  <a:lnTo>
                    <a:pt x="118795" y="271653"/>
                  </a:lnTo>
                  <a:lnTo>
                    <a:pt x="27279" y="271653"/>
                  </a:lnTo>
                  <a:lnTo>
                    <a:pt x="27279" y="243649"/>
                  </a:lnTo>
                  <a:lnTo>
                    <a:pt x="49110" y="243649"/>
                  </a:lnTo>
                  <a:lnTo>
                    <a:pt x="123012" y="53289"/>
                  </a:lnTo>
                  <a:lnTo>
                    <a:pt x="94983" y="53289"/>
                  </a:lnTo>
                  <a:lnTo>
                    <a:pt x="94983" y="26276"/>
                  </a:lnTo>
                  <a:lnTo>
                    <a:pt x="162687" y="26276"/>
                  </a:lnTo>
                  <a:lnTo>
                    <a:pt x="230149" y="26276"/>
                  </a:lnTo>
                  <a:lnTo>
                    <a:pt x="230149" y="53289"/>
                  </a:lnTo>
                  <a:lnTo>
                    <a:pt x="202120" y="53289"/>
                  </a:lnTo>
                  <a:lnTo>
                    <a:pt x="276021" y="243649"/>
                  </a:lnTo>
                  <a:lnTo>
                    <a:pt x="297853" y="243649"/>
                  </a:lnTo>
                  <a:lnTo>
                    <a:pt x="297853" y="271653"/>
                  </a:lnTo>
                  <a:lnTo>
                    <a:pt x="206336" y="271653"/>
                  </a:lnTo>
                  <a:lnTo>
                    <a:pt x="206336" y="244386"/>
                  </a:lnTo>
                  <a:lnTo>
                    <a:pt x="180543" y="244386"/>
                  </a:lnTo>
                  <a:lnTo>
                    <a:pt x="180543" y="297929"/>
                  </a:lnTo>
                  <a:lnTo>
                    <a:pt x="325132" y="297929"/>
                  </a:lnTo>
                  <a:lnTo>
                    <a:pt x="325132" y="218363"/>
                  </a:lnTo>
                  <a:close/>
                </a:path>
                <a:path w="371475" h="298450">
                  <a:moveTo>
                    <a:pt x="363080" y="291973"/>
                  </a:moveTo>
                  <a:lnTo>
                    <a:pt x="358609" y="285280"/>
                  </a:lnTo>
                  <a:lnTo>
                    <a:pt x="359854" y="285038"/>
                  </a:lnTo>
                  <a:lnTo>
                    <a:pt x="360845" y="284784"/>
                  </a:lnTo>
                  <a:lnTo>
                    <a:pt x="361340" y="284048"/>
                  </a:lnTo>
                  <a:lnTo>
                    <a:pt x="362331" y="283298"/>
                  </a:lnTo>
                  <a:lnTo>
                    <a:pt x="362623" y="282562"/>
                  </a:lnTo>
                  <a:lnTo>
                    <a:pt x="362699" y="279082"/>
                  </a:lnTo>
                  <a:lnTo>
                    <a:pt x="362458" y="278587"/>
                  </a:lnTo>
                  <a:lnTo>
                    <a:pt x="362331" y="278345"/>
                  </a:lnTo>
                  <a:lnTo>
                    <a:pt x="361340" y="277596"/>
                  </a:lnTo>
                  <a:lnTo>
                    <a:pt x="360591" y="276860"/>
                  </a:lnTo>
                  <a:lnTo>
                    <a:pt x="360349" y="276821"/>
                  </a:lnTo>
                  <a:lnTo>
                    <a:pt x="360349" y="280085"/>
                  </a:lnTo>
                  <a:lnTo>
                    <a:pt x="360349" y="281571"/>
                  </a:lnTo>
                  <a:lnTo>
                    <a:pt x="360095" y="282308"/>
                  </a:lnTo>
                  <a:lnTo>
                    <a:pt x="359600" y="282562"/>
                  </a:lnTo>
                  <a:lnTo>
                    <a:pt x="359105" y="283057"/>
                  </a:lnTo>
                  <a:lnTo>
                    <a:pt x="358114" y="283298"/>
                  </a:lnTo>
                  <a:lnTo>
                    <a:pt x="353656" y="283298"/>
                  </a:lnTo>
                  <a:lnTo>
                    <a:pt x="353656" y="278587"/>
                  </a:lnTo>
                  <a:lnTo>
                    <a:pt x="359105" y="278587"/>
                  </a:lnTo>
                  <a:lnTo>
                    <a:pt x="359600" y="279082"/>
                  </a:lnTo>
                  <a:lnTo>
                    <a:pt x="360095" y="279336"/>
                  </a:lnTo>
                  <a:lnTo>
                    <a:pt x="360349" y="280085"/>
                  </a:lnTo>
                  <a:lnTo>
                    <a:pt x="360349" y="276821"/>
                  </a:lnTo>
                  <a:lnTo>
                    <a:pt x="359105" y="276606"/>
                  </a:lnTo>
                  <a:lnTo>
                    <a:pt x="351421" y="276606"/>
                  </a:lnTo>
                  <a:lnTo>
                    <a:pt x="351421" y="291973"/>
                  </a:lnTo>
                  <a:lnTo>
                    <a:pt x="353656" y="291973"/>
                  </a:lnTo>
                  <a:lnTo>
                    <a:pt x="353656" y="285280"/>
                  </a:lnTo>
                  <a:lnTo>
                    <a:pt x="356374" y="285280"/>
                  </a:lnTo>
                  <a:lnTo>
                    <a:pt x="360349" y="291973"/>
                  </a:lnTo>
                  <a:lnTo>
                    <a:pt x="363080" y="291973"/>
                  </a:lnTo>
                  <a:close/>
                </a:path>
                <a:path w="371475" h="298450">
                  <a:moveTo>
                    <a:pt x="371005" y="280581"/>
                  </a:moveTo>
                  <a:lnTo>
                    <a:pt x="369519" y="277355"/>
                  </a:lnTo>
                  <a:lnTo>
                    <a:pt x="368287" y="276123"/>
                  </a:lnTo>
                  <a:lnTo>
                    <a:pt x="368287" y="281076"/>
                  </a:lnTo>
                  <a:lnTo>
                    <a:pt x="368287" y="287261"/>
                  </a:lnTo>
                  <a:lnTo>
                    <a:pt x="367042" y="289991"/>
                  </a:lnTo>
                  <a:lnTo>
                    <a:pt x="365061" y="292227"/>
                  </a:lnTo>
                  <a:lnTo>
                    <a:pt x="362826" y="294208"/>
                  </a:lnTo>
                  <a:lnTo>
                    <a:pt x="360349" y="295452"/>
                  </a:lnTo>
                  <a:lnTo>
                    <a:pt x="354152" y="295452"/>
                  </a:lnTo>
                  <a:lnTo>
                    <a:pt x="351663" y="294208"/>
                  </a:lnTo>
                  <a:lnTo>
                    <a:pt x="349440" y="292227"/>
                  </a:lnTo>
                  <a:lnTo>
                    <a:pt x="347446" y="289991"/>
                  </a:lnTo>
                  <a:lnTo>
                    <a:pt x="346456" y="287261"/>
                  </a:lnTo>
                  <a:lnTo>
                    <a:pt x="346456" y="281076"/>
                  </a:lnTo>
                  <a:lnTo>
                    <a:pt x="347446" y="278587"/>
                  </a:lnTo>
                  <a:lnTo>
                    <a:pt x="349440" y="276364"/>
                  </a:lnTo>
                  <a:lnTo>
                    <a:pt x="351663" y="274129"/>
                  </a:lnTo>
                  <a:lnTo>
                    <a:pt x="354152" y="273138"/>
                  </a:lnTo>
                  <a:lnTo>
                    <a:pt x="360349" y="273138"/>
                  </a:lnTo>
                  <a:lnTo>
                    <a:pt x="362826" y="274129"/>
                  </a:lnTo>
                  <a:lnTo>
                    <a:pt x="365061" y="276364"/>
                  </a:lnTo>
                  <a:lnTo>
                    <a:pt x="367042" y="278587"/>
                  </a:lnTo>
                  <a:lnTo>
                    <a:pt x="368287" y="281076"/>
                  </a:lnTo>
                  <a:lnTo>
                    <a:pt x="368287" y="276123"/>
                  </a:lnTo>
                  <a:lnTo>
                    <a:pt x="365302" y="273138"/>
                  </a:lnTo>
                  <a:lnTo>
                    <a:pt x="364312" y="272148"/>
                  </a:lnTo>
                  <a:lnTo>
                    <a:pt x="361086" y="270903"/>
                  </a:lnTo>
                  <a:lnTo>
                    <a:pt x="353402" y="270903"/>
                  </a:lnTo>
                  <a:lnTo>
                    <a:pt x="350177" y="272148"/>
                  </a:lnTo>
                  <a:lnTo>
                    <a:pt x="347700" y="274878"/>
                  </a:lnTo>
                  <a:lnTo>
                    <a:pt x="344970" y="277355"/>
                  </a:lnTo>
                  <a:lnTo>
                    <a:pt x="343725" y="280581"/>
                  </a:lnTo>
                  <a:lnTo>
                    <a:pt x="343725" y="288010"/>
                  </a:lnTo>
                  <a:lnTo>
                    <a:pt x="344970" y="291236"/>
                  </a:lnTo>
                  <a:lnTo>
                    <a:pt x="350177" y="296443"/>
                  </a:lnTo>
                  <a:lnTo>
                    <a:pt x="353402" y="297675"/>
                  </a:lnTo>
                  <a:lnTo>
                    <a:pt x="361086" y="297675"/>
                  </a:lnTo>
                  <a:lnTo>
                    <a:pt x="364312" y="296443"/>
                  </a:lnTo>
                  <a:lnTo>
                    <a:pt x="365302" y="295452"/>
                  </a:lnTo>
                  <a:lnTo>
                    <a:pt x="369519" y="291236"/>
                  </a:lnTo>
                  <a:lnTo>
                    <a:pt x="371005" y="288010"/>
                  </a:lnTo>
                  <a:lnTo>
                    <a:pt x="371005" y="280581"/>
                  </a:lnTo>
                  <a:close/>
                </a:path>
              </a:pathLst>
            </a:custGeom>
            <a:solidFill>
              <a:srgbClr val="0B22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46746" y="5006055"/>
              <a:ext cx="53340" cy="68580"/>
            </a:xfrm>
            <a:custGeom>
              <a:avLst/>
              <a:gdLst/>
              <a:ahLst/>
              <a:cxnLst/>
              <a:rect l="l" t="t" r="r" b="b"/>
              <a:pathLst>
                <a:path w="53339" h="68579">
                  <a:moveTo>
                    <a:pt x="52823" y="68161"/>
                  </a:moveTo>
                  <a:lnTo>
                    <a:pt x="26287" y="68161"/>
                  </a:lnTo>
                  <a:lnTo>
                    <a:pt x="0" y="68161"/>
                  </a:lnTo>
                  <a:lnTo>
                    <a:pt x="26783" y="0"/>
                  </a:lnTo>
                  <a:lnTo>
                    <a:pt x="52823" y="6816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4311396" y="5449976"/>
            <a:ext cx="522605" cy="86995"/>
          </a:xfrm>
          <a:custGeom>
            <a:avLst/>
            <a:gdLst/>
            <a:ahLst/>
            <a:cxnLst/>
            <a:rect l="l" t="t" r="r" b="b"/>
            <a:pathLst>
              <a:path w="522604" h="86995">
                <a:moveTo>
                  <a:pt x="64973" y="60477"/>
                </a:moveTo>
                <a:lnTo>
                  <a:pt x="60007" y="63703"/>
                </a:lnTo>
                <a:lnTo>
                  <a:pt x="54305" y="65938"/>
                </a:lnTo>
                <a:lnTo>
                  <a:pt x="45123" y="65938"/>
                </a:lnTo>
                <a:lnTo>
                  <a:pt x="37376" y="64617"/>
                </a:lnTo>
                <a:lnTo>
                  <a:pt x="31432" y="60629"/>
                </a:lnTo>
                <a:lnTo>
                  <a:pt x="27622" y="53911"/>
                </a:lnTo>
                <a:lnTo>
                  <a:pt x="26276" y="44373"/>
                </a:lnTo>
                <a:lnTo>
                  <a:pt x="27622" y="33578"/>
                </a:lnTo>
                <a:lnTo>
                  <a:pt x="31457" y="26276"/>
                </a:lnTo>
                <a:lnTo>
                  <a:pt x="37477" y="22136"/>
                </a:lnTo>
                <a:lnTo>
                  <a:pt x="45377" y="20828"/>
                </a:lnTo>
                <a:lnTo>
                  <a:pt x="53555" y="20828"/>
                </a:lnTo>
                <a:lnTo>
                  <a:pt x="60502" y="22809"/>
                </a:lnTo>
                <a:lnTo>
                  <a:pt x="64719" y="25031"/>
                </a:lnTo>
                <a:lnTo>
                  <a:pt x="64719" y="4216"/>
                </a:lnTo>
                <a:lnTo>
                  <a:pt x="59512" y="2235"/>
                </a:lnTo>
                <a:lnTo>
                  <a:pt x="53555" y="0"/>
                </a:lnTo>
                <a:lnTo>
                  <a:pt x="42151" y="0"/>
                </a:lnTo>
                <a:lnTo>
                  <a:pt x="23215" y="3556"/>
                </a:lnTo>
                <a:lnTo>
                  <a:pt x="10096" y="13169"/>
                </a:lnTo>
                <a:lnTo>
                  <a:pt x="2463" y="27292"/>
                </a:lnTo>
                <a:lnTo>
                  <a:pt x="0" y="44373"/>
                </a:lnTo>
                <a:lnTo>
                  <a:pt x="2578" y="60782"/>
                </a:lnTo>
                <a:lnTo>
                  <a:pt x="10439" y="74180"/>
                </a:lnTo>
                <a:lnTo>
                  <a:pt x="23749" y="83197"/>
                </a:lnTo>
                <a:lnTo>
                  <a:pt x="42646" y="86499"/>
                </a:lnTo>
                <a:lnTo>
                  <a:pt x="55054" y="86499"/>
                </a:lnTo>
                <a:lnTo>
                  <a:pt x="59766" y="84518"/>
                </a:lnTo>
                <a:lnTo>
                  <a:pt x="64973" y="82296"/>
                </a:lnTo>
                <a:lnTo>
                  <a:pt x="64973" y="60477"/>
                </a:lnTo>
                <a:close/>
              </a:path>
              <a:path w="522604" h="86995">
                <a:moveTo>
                  <a:pt x="163423" y="85509"/>
                </a:moveTo>
                <a:lnTo>
                  <a:pt x="158661" y="72872"/>
                </a:lnTo>
                <a:lnTo>
                  <a:pt x="151193" y="53047"/>
                </a:lnTo>
                <a:lnTo>
                  <a:pt x="140741" y="25285"/>
                </a:lnTo>
                <a:lnTo>
                  <a:pt x="131686" y="1244"/>
                </a:lnTo>
                <a:lnTo>
                  <a:pt x="125971" y="1244"/>
                </a:lnTo>
                <a:lnTo>
                  <a:pt x="125971" y="53047"/>
                </a:lnTo>
                <a:lnTo>
                  <a:pt x="108623" y="53047"/>
                </a:lnTo>
                <a:lnTo>
                  <a:pt x="114325" y="35204"/>
                </a:lnTo>
                <a:lnTo>
                  <a:pt x="115557" y="31724"/>
                </a:lnTo>
                <a:lnTo>
                  <a:pt x="116306" y="28752"/>
                </a:lnTo>
                <a:lnTo>
                  <a:pt x="117297" y="25285"/>
                </a:lnTo>
                <a:lnTo>
                  <a:pt x="117538" y="25285"/>
                </a:lnTo>
                <a:lnTo>
                  <a:pt x="118287" y="28752"/>
                </a:lnTo>
                <a:lnTo>
                  <a:pt x="119037" y="31724"/>
                </a:lnTo>
                <a:lnTo>
                  <a:pt x="120269" y="35204"/>
                </a:lnTo>
                <a:lnTo>
                  <a:pt x="125971" y="53047"/>
                </a:lnTo>
                <a:lnTo>
                  <a:pt x="125971" y="1244"/>
                </a:lnTo>
                <a:lnTo>
                  <a:pt x="104406" y="1244"/>
                </a:lnTo>
                <a:lnTo>
                  <a:pt x="72415" y="85509"/>
                </a:lnTo>
                <a:lnTo>
                  <a:pt x="98196" y="85509"/>
                </a:lnTo>
                <a:lnTo>
                  <a:pt x="102412" y="72872"/>
                </a:lnTo>
                <a:lnTo>
                  <a:pt x="132422" y="72872"/>
                </a:lnTo>
                <a:lnTo>
                  <a:pt x="136398" y="85509"/>
                </a:lnTo>
                <a:lnTo>
                  <a:pt x="163423" y="85509"/>
                </a:lnTo>
                <a:close/>
              </a:path>
              <a:path w="522604" h="86995">
                <a:moveTo>
                  <a:pt x="279730" y="85509"/>
                </a:moveTo>
                <a:lnTo>
                  <a:pt x="268325" y="1244"/>
                </a:lnTo>
                <a:lnTo>
                  <a:pt x="238810" y="1244"/>
                </a:lnTo>
                <a:lnTo>
                  <a:pt x="228396" y="46355"/>
                </a:lnTo>
                <a:lnTo>
                  <a:pt x="227164" y="50812"/>
                </a:lnTo>
                <a:lnTo>
                  <a:pt x="226161" y="56515"/>
                </a:lnTo>
                <a:lnTo>
                  <a:pt x="225666" y="60972"/>
                </a:lnTo>
                <a:lnTo>
                  <a:pt x="225425" y="60972"/>
                </a:lnTo>
                <a:lnTo>
                  <a:pt x="224675" y="56515"/>
                </a:lnTo>
                <a:lnTo>
                  <a:pt x="223685" y="51066"/>
                </a:lnTo>
                <a:lnTo>
                  <a:pt x="222694" y="46355"/>
                </a:lnTo>
                <a:lnTo>
                  <a:pt x="212026" y="1244"/>
                </a:lnTo>
                <a:lnTo>
                  <a:pt x="182270" y="1244"/>
                </a:lnTo>
                <a:lnTo>
                  <a:pt x="171361" y="85509"/>
                </a:lnTo>
                <a:lnTo>
                  <a:pt x="193433" y="85509"/>
                </a:lnTo>
                <a:lnTo>
                  <a:pt x="197154" y="49072"/>
                </a:lnTo>
                <a:lnTo>
                  <a:pt x="197650" y="44373"/>
                </a:lnTo>
                <a:lnTo>
                  <a:pt x="198145" y="36436"/>
                </a:lnTo>
                <a:lnTo>
                  <a:pt x="198145" y="33210"/>
                </a:lnTo>
                <a:lnTo>
                  <a:pt x="198386" y="33210"/>
                </a:lnTo>
                <a:lnTo>
                  <a:pt x="199136" y="36690"/>
                </a:lnTo>
                <a:lnTo>
                  <a:pt x="200380" y="43383"/>
                </a:lnTo>
                <a:lnTo>
                  <a:pt x="201371" y="48082"/>
                </a:lnTo>
                <a:lnTo>
                  <a:pt x="210794" y="85509"/>
                </a:lnTo>
                <a:lnTo>
                  <a:pt x="237578" y="85509"/>
                </a:lnTo>
                <a:lnTo>
                  <a:pt x="247243" y="47586"/>
                </a:lnTo>
                <a:lnTo>
                  <a:pt x="248488" y="42887"/>
                </a:lnTo>
                <a:lnTo>
                  <a:pt x="249478" y="37185"/>
                </a:lnTo>
                <a:lnTo>
                  <a:pt x="249974" y="33210"/>
                </a:lnTo>
                <a:lnTo>
                  <a:pt x="250228" y="33210"/>
                </a:lnTo>
                <a:lnTo>
                  <a:pt x="250469" y="37426"/>
                </a:lnTo>
                <a:lnTo>
                  <a:pt x="250964" y="43383"/>
                </a:lnTo>
                <a:lnTo>
                  <a:pt x="251460" y="48336"/>
                </a:lnTo>
                <a:lnTo>
                  <a:pt x="255435" y="85509"/>
                </a:lnTo>
                <a:lnTo>
                  <a:pt x="279730" y="85509"/>
                </a:lnTo>
                <a:close/>
              </a:path>
              <a:path w="522604" h="86995">
                <a:moveTo>
                  <a:pt x="361569" y="30734"/>
                </a:moveTo>
                <a:lnTo>
                  <a:pt x="336524" y="2324"/>
                </a:lnTo>
                <a:lnTo>
                  <a:pt x="336524" y="24536"/>
                </a:lnTo>
                <a:lnTo>
                  <a:pt x="336524" y="37426"/>
                </a:lnTo>
                <a:lnTo>
                  <a:pt x="333552" y="41148"/>
                </a:lnTo>
                <a:lnTo>
                  <a:pt x="319417" y="41148"/>
                </a:lnTo>
                <a:lnTo>
                  <a:pt x="319417" y="20828"/>
                </a:lnTo>
                <a:lnTo>
                  <a:pt x="333552" y="20828"/>
                </a:lnTo>
                <a:lnTo>
                  <a:pt x="336524" y="24536"/>
                </a:lnTo>
                <a:lnTo>
                  <a:pt x="336524" y="2324"/>
                </a:lnTo>
                <a:lnTo>
                  <a:pt x="329831" y="1244"/>
                </a:lnTo>
                <a:lnTo>
                  <a:pt x="294614" y="1244"/>
                </a:lnTo>
                <a:lnTo>
                  <a:pt x="294614" y="85509"/>
                </a:lnTo>
                <a:lnTo>
                  <a:pt x="319417" y="85509"/>
                </a:lnTo>
                <a:lnTo>
                  <a:pt x="319417" y="59486"/>
                </a:lnTo>
                <a:lnTo>
                  <a:pt x="328841" y="59486"/>
                </a:lnTo>
                <a:lnTo>
                  <a:pt x="342747" y="57365"/>
                </a:lnTo>
                <a:lnTo>
                  <a:pt x="353021" y="51435"/>
                </a:lnTo>
                <a:lnTo>
                  <a:pt x="359384" y="42341"/>
                </a:lnTo>
                <a:lnTo>
                  <a:pt x="359613" y="41148"/>
                </a:lnTo>
                <a:lnTo>
                  <a:pt x="361569" y="30734"/>
                </a:lnTo>
                <a:close/>
              </a:path>
              <a:path w="522604" h="86995">
                <a:moveTo>
                  <a:pt x="447128" y="1244"/>
                </a:moveTo>
                <a:lnTo>
                  <a:pt x="423570" y="1244"/>
                </a:lnTo>
                <a:lnTo>
                  <a:pt x="423570" y="60731"/>
                </a:lnTo>
                <a:lnTo>
                  <a:pt x="419849" y="66179"/>
                </a:lnTo>
                <a:lnTo>
                  <a:pt x="401497" y="66179"/>
                </a:lnTo>
                <a:lnTo>
                  <a:pt x="397776" y="60731"/>
                </a:lnTo>
                <a:lnTo>
                  <a:pt x="397776" y="1244"/>
                </a:lnTo>
                <a:lnTo>
                  <a:pt x="372732" y="1244"/>
                </a:lnTo>
                <a:lnTo>
                  <a:pt x="372732" y="52552"/>
                </a:lnTo>
                <a:lnTo>
                  <a:pt x="375424" y="68313"/>
                </a:lnTo>
                <a:lnTo>
                  <a:pt x="383057" y="78816"/>
                </a:lnTo>
                <a:lnTo>
                  <a:pt x="395020" y="84683"/>
                </a:lnTo>
                <a:lnTo>
                  <a:pt x="410679" y="86499"/>
                </a:lnTo>
                <a:lnTo>
                  <a:pt x="426110" y="84683"/>
                </a:lnTo>
                <a:lnTo>
                  <a:pt x="437553" y="78816"/>
                </a:lnTo>
                <a:lnTo>
                  <a:pt x="444677" y="68313"/>
                </a:lnTo>
                <a:lnTo>
                  <a:pt x="447128" y="52552"/>
                </a:lnTo>
                <a:lnTo>
                  <a:pt x="447128" y="1244"/>
                </a:lnTo>
                <a:close/>
              </a:path>
              <a:path w="522604" h="86995">
                <a:moveTo>
                  <a:pt x="522274" y="59740"/>
                </a:moveTo>
                <a:lnTo>
                  <a:pt x="492023" y="30492"/>
                </a:lnTo>
                <a:lnTo>
                  <a:pt x="486562" y="29502"/>
                </a:lnTo>
                <a:lnTo>
                  <a:pt x="486562" y="21818"/>
                </a:lnTo>
                <a:lnTo>
                  <a:pt x="489292" y="20078"/>
                </a:lnTo>
                <a:lnTo>
                  <a:pt x="503923" y="20078"/>
                </a:lnTo>
                <a:lnTo>
                  <a:pt x="512114" y="22809"/>
                </a:lnTo>
                <a:lnTo>
                  <a:pt x="516572" y="24790"/>
                </a:lnTo>
                <a:lnTo>
                  <a:pt x="516572" y="3975"/>
                </a:lnTo>
                <a:lnTo>
                  <a:pt x="511111" y="1981"/>
                </a:lnTo>
                <a:lnTo>
                  <a:pt x="503682" y="0"/>
                </a:lnTo>
                <a:lnTo>
                  <a:pt x="494004" y="0"/>
                </a:lnTo>
                <a:lnTo>
                  <a:pt x="481266" y="1562"/>
                </a:lnTo>
                <a:lnTo>
                  <a:pt x="471131" y="6350"/>
                </a:lnTo>
                <a:lnTo>
                  <a:pt x="464426" y="14541"/>
                </a:lnTo>
                <a:lnTo>
                  <a:pt x="462013" y="26276"/>
                </a:lnTo>
                <a:lnTo>
                  <a:pt x="463346" y="35585"/>
                </a:lnTo>
                <a:lnTo>
                  <a:pt x="466877" y="42545"/>
                </a:lnTo>
                <a:lnTo>
                  <a:pt x="471957" y="47498"/>
                </a:lnTo>
                <a:lnTo>
                  <a:pt x="477888" y="50812"/>
                </a:lnTo>
                <a:lnTo>
                  <a:pt x="491274" y="56515"/>
                </a:lnTo>
                <a:lnTo>
                  <a:pt x="496481" y="55765"/>
                </a:lnTo>
                <a:lnTo>
                  <a:pt x="496481" y="63944"/>
                </a:lnTo>
                <a:lnTo>
                  <a:pt x="493509" y="66433"/>
                </a:lnTo>
                <a:lnTo>
                  <a:pt x="476402" y="66433"/>
                </a:lnTo>
                <a:lnTo>
                  <a:pt x="469201" y="63449"/>
                </a:lnTo>
                <a:lnTo>
                  <a:pt x="462267" y="60236"/>
                </a:lnTo>
                <a:lnTo>
                  <a:pt x="462267" y="81546"/>
                </a:lnTo>
                <a:lnTo>
                  <a:pt x="468058" y="83718"/>
                </a:lnTo>
                <a:lnTo>
                  <a:pt x="474446" y="85356"/>
                </a:lnTo>
                <a:lnTo>
                  <a:pt x="481622" y="86398"/>
                </a:lnTo>
                <a:lnTo>
                  <a:pt x="489788" y="86753"/>
                </a:lnTo>
                <a:lnTo>
                  <a:pt x="502500" y="85115"/>
                </a:lnTo>
                <a:lnTo>
                  <a:pt x="512826" y="80124"/>
                </a:lnTo>
                <a:lnTo>
                  <a:pt x="519747" y="71691"/>
                </a:lnTo>
                <a:lnTo>
                  <a:pt x="522274" y="59740"/>
                </a:lnTo>
                <a:close/>
              </a:path>
            </a:pathLst>
          </a:custGeom>
          <a:solidFill>
            <a:srgbClr val="0B22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1655" rIns="0" bIns="0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110"/>
              </a:spcBef>
            </a:pPr>
            <a:r>
              <a:rPr sz="2400" dirty="0">
                <a:solidFill>
                  <a:srgbClr val="FFFFFF"/>
                </a:solidFill>
              </a:rPr>
              <a:t>Tips</a:t>
            </a:r>
            <a:r>
              <a:rPr sz="2400" spc="-8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for</a:t>
            </a:r>
            <a:r>
              <a:rPr sz="2400" spc="-85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Discussion</a:t>
            </a:r>
            <a:r>
              <a:rPr sz="2400" spc="-45" dirty="0">
                <a:solidFill>
                  <a:srgbClr val="FFFFFF"/>
                </a:solidFill>
              </a:rPr>
              <a:t> </a:t>
            </a:r>
            <a:r>
              <a:rPr sz="2400" spc="-10" dirty="0">
                <a:solidFill>
                  <a:srgbClr val="FFFFFF"/>
                </a:solidFill>
              </a:rPr>
              <a:t>Questions</a:t>
            </a:r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542602" y="1606651"/>
            <a:ext cx="7971790" cy="25570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245745" indent="-288290">
              <a:lnSpc>
                <a:spcPct val="150000"/>
              </a:lnSpc>
              <a:spcBef>
                <a:spcPts val="100"/>
              </a:spcBef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lang="en-US" sz="1400" dirty="0">
                <a:latin typeface="Calibri"/>
                <a:cs typeface="Calibri"/>
              </a:rPr>
              <a:t>Multiple statements must be satisfied to fully answer this week’s first discussion question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I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recommend starting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outline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ensure you’ve covered all the main points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graded on.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also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helps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ensure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don’t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wander </a:t>
            </a:r>
            <a:r>
              <a:rPr lang="en-US" sz="1400" dirty="0">
                <a:latin typeface="Calibri"/>
                <a:cs typeface="Calibri"/>
              </a:rPr>
              <a:t>off-topic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and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add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irrelevant information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to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our</a:t>
            </a:r>
            <a:r>
              <a:rPr sz="1400" spc="55" dirty="0">
                <a:latin typeface="Calibri"/>
                <a:cs typeface="Calibri"/>
              </a:rPr>
              <a:t> </a:t>
            </a:r>
            <a:r>
              <a:rPr lang="en-US" sz="1400" spc="-10" dirty="0">
                <a:latin typeface="Calibri"/>
                <a:cs typeface="Calibri"/>
              </a:rPr>
              <a:t>posts</a:t>
            </a:r>
            <a:r>
              <a:rPr sz="1400" spc="-10" dirty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0076A8"/>
              </a:buClr>
              <a:buFont typeface="Wingdings"/>
              <a:buChar char=""/>
            </a:pPr>
            <a:endParaRPr sz="2050" dirty="0">
              <a:latin typeface="Calibri"/>
              <a:cs typeface="Calibri"/>
            </a:endParaRPr>
          </a:p>
          <a:p>
            <a:pPr marL="300355" marR="5080" indent="-288290">
              <a:lnSpc>
                <a:spcPct val="150000"/>
              </a:lnSpc>
              <a:buClr>
                <a:srgbClr val="0076A8"/>
              </a:buClr>
              <a:buFont typeface="Wingdings"/>
              <a:buChar char=""/>
              <a:tabLst>
                <a:tab pos="300355" algn="l"/>
                <a:tab pos="300990" algn="l"/>
              </a:tabLst>
            </a:pPr>
            <a:r>
              <a:rPr sz="1400" dirty="0">
                <a:latin typeface="Calibri"/>
                <a:cs typeface="Calibri"/>
              </a:rPr>
              <a:t>For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second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DQ,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more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forthcoming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are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response,</a:t>
            </a:r>
            <a:r>
              <a:rPr sz="1400" spc="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better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your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post</a:t>
            </a:r>
            <a:r>
              <a:rPr sz="1400" spc="-5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will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likely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be</a:t>
            </a:r>
            <a:r>
              <a:rPr sz="1400" dirty="0">
                <a:latin typeface="Calibri"/>
                <a:cs typeface="Calibri"/>
              </a:rPr>
              <a:t>.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This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type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discussion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question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requires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healthy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degree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transparency.</a:t>
            </a:r>
            <a:r>
              <a:rPr sz="1400" dirty="0">
                <a:latin typeface="Calibri"/>
                <a:cs typeface="Calibri"/>
              </a:rPr>
              <a:t> It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also</a:t>
            </a:r>
            <a:r>
              <a:rPr sz="1400" spc="-5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requires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supporting documentation,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as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we</a:t>
            </a:r>
            <a:r>
              <a:rPr sz="1400" spc="-60" dirty="0">
                <a:latin typeface="Calibri"/>
                <a:cs typeface="Calibri"/>
              </a:rPr>
              <a:t> </a:t>
            </a:r>
            <a:r>
              <a:rPr lang="en-US" sz="1400" dirty="0">
                <a:latin typeface="Calibri"/>
                <a:cs typeface="Calibri"/>
              </a:rPr>
              <a:t>cannot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fully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defend</a:t>
            </a:r>
            <a:r>
              <a:rPr sz="1400" spc="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good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stance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without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professional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support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of </a:t>
            </a:r>
            <a:r>
              <a:rPr sz="1400" dirty="0">
                <a:latin typeface="Calibri"/>
                <a:cs typeface="Calibri"/>
              </a:rPr>
              <a:t>a</a:t>
            </a:r>
            <a:r>
              <a:rPr sz="1400" spc="-8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credible,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published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author.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136008" y="235472"/>
            <a:ext cx="722630" cy="659130"/>
          </a:xfrm>
          <a:custGeom>
            <a:avLst/>
            <a:gdLst/>
            <a:ahLst/>
            <a:cxnLst/>
            <a:rect l="l" t="t" r="r" b="b"/>
            <a:pathLst>
              <a:path w="722629" h="659130">
                <a:moveTo>
                  <a:pt x="577896" y="658692"/>
                </a:moveTo>
                <a:lnTo>
                  <a:pt x="433422" y="511018"/>
                </a:lnTo>
                <a:lnTo>
                  <a:pt x="36118" y="511018"/>
                </a:lnTo>
                <a:lnTo>
                  <a:pt x="21959" y="508212"/>
                </a:lnTo>
                <a:lnTo>
                  <a:pt x="10490" y="500526"/>
                </a:lnTo>
                <a:lnTo>
                  <a:pt x="2805" y="489056"/>
                </a:lnTo>
                <a:lnTo>
                  <a:pt x="0" y="474896"/>
                </a:lnTo>
                <a:lnTo>
                  <a:pt x="0" y="36121"/>
                </a:lnTo>
                <a:lnTo>
                  <a:pt x="2805" y="22410"/>
                </a:lnTo>
                <a:lnTo>
                  <a:pt x="10490" y="10889"/>
                </a:lnTo>
                <a:lnTo>
                  <a:pt x="21959" y="2954"/>
                </a:lnTo>
                <a:lnTo>
                  <a:pt x="36118" y="0"/>
                </a:lnTo>
                <a:lnTo>
                  <a:pt x="686252" y="0"/>
                </a:lnTo>
                <a:lnTo>
                  <a:pt x="700411" y="2971"/>
                </a:lnTo>
                <a:lnTo>
                  <a:pt x="711880" y="11022"/>
                </a:lnTo>
                <a:lnTo>
                  <a:pt x="719565" y="22858"/>
                </a:lnTo>
                <a:lnTo>
                  <a:pt x="722371" y="37184"/>
                </a:lnTo>
                <a:lnTo>
                  <a:pt x="722371" y="475958"/>
                </a:lnTo>
                <a:lnTo>
                  <a:pt x="719565" y="489670"/>
                </a:lnTo>
                <a:lnTo>
                  <a:pt x="711880" y="501190"/>
                </a:lnTo>
                <a:lnTo>
                  <a:pt x="700411" y="509125"/>
                </a:lnTo>
                <a:lnTo>
                  <a:pt x="686252" y="512080"/>
                </a:lnTo>
                <a:lnTo>
                  <a:pt x="577896" y="512080"/>
                </a:lnTo>
                <a:lnTo>
                  <a:pt x="577896" y="6586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855"/>
              </a:lnSpc>
            </a:pPr>
            <a:fld id="{81D60167-4931-47E6-BA6A-407CBD079E47}" type="slidenum">
              <a:rPr spc="-25" dirty="0"/>
              <a:t>9</a:t>
            </a:fld>
            <a:endParaRPr spc="-2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4609427-70b5-499b-8216-54283a522dbf">
      <Terms xmlns="http://schemas.microsoft.com/office/infopath/2007/PartnerControls"/>
    </lcf76f155ced4ddcb4097134ff3c332f>
    <TaxCatchAll xmlns="6d964e6c-8b29-4a58-86e0-6b5d4258c086" xsi:nil="true"/>
    <Notes xmlns="c4609427-70b5-499b-8216-54283a522db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A8EC0850564746A039FF171D359AE1" ma:contentTypeVersion="15" ma:contentTypeDescription="Create a new document." ma:contentTypeScope="" ma:versionID="492a2b3e8122da5c32a1ee42fd316179">
  <xsd:schema xmlns:xsd="http://www.w3.org/2001/XMLSchema" xmlns:xs="http://www.w3.org/2001/XMLSchema" xmlns:p="http://schemas.microsoft.com/office/2006/metadata/properties" xmlns:ns2="c4609427-70b5-499b-8216-54283a522dbf" xmlns:ns3="6d964e6c-8b29-4a58-86e0-6b5d4258c086" targetNamespace="http://schemas.microsoft.com/office/2006/metadata/properties" ma:root="true" ma:fieldsID="d5df5db8905bf6f27bb31e26d5bed8e4" ns2:_="" ns3:_="">
    <xsd:import namespace="c4609427-70b5-499b-8216-54283a522dbf"/>
    <xsd:import namespace="6d964e6c-8b29-4a58-86e0-6b5d4258c0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09427-70b5-499b-8216-54283a522d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14ca690d-a1a6-43c0-93c5-4d0d966ba2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Notes" ma:index="21" nillable="true" ma:displayName="Notes" ma:format="Dropdown" ma:internalName="Note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64e6c-8b29-4a58-86e0-6b5d4258c0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e967b80-e11d-477e-af45-9fd7e8a5ef71}" ma:internalName="TaxCatchAll" ma:showField="CatchAllData" ma:web="6d964e6c-8b29-4a58-86e0-6b5d4258c0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EAF8B-EEB2-4157-9B50-3B35348FD90C}">
  <ds:schemaRefs>
    <ds:schemaRef ds:uri="6d964e6c-8b29-4a58-86e0-6b5d4258c086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c4609427-70b5-499b-8216-54283a522dbf"/>
    <ds:schemaRef ds:uri="http://purl.org/dc/terms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88738A11-66CA-4E46-9C67-B015617064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0B46AA-B433-4417-8D1E-03F29DE44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609427-70b5-499b-8216-54283a522dbf"/>
    <ds:schemaRef ds:uri="6d964e6c-8b29-4a58-86e0-6b5d4258c0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</TotalTime>
  <Words>1106</Words>
  <Application>Microsoft Office PowerPoint</Application>
  <PresentationFormat>On-screen Show (16:10)</PresentationFormat>
  <Paragraphs>105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BUS340: Week 3 Weekly Lecture</vt:lpstr>
      <vt:lpstr>Introduction to Week 3</vt:lpstr>
      <vt:lpstr>Week 3 Objectives for Week 3</vt:lpstr>
      <vt:lpstr>Keep in Mind:</vt:lpstr>
      <vt:lpstr>Tips for Effective Email Messages</vt:lpstr>
      <vt:lpstr>A Good Reminder</vt:lpstr>
      <vt:lpstr>Week 3 Video Cover Letter &amp; Resumes</vt:lpstr>
      <vt:lpstr>Week 3 Video Cover Letter &amp; Resumes</vt:lpstr>
      <vt:lpstr>Tips for Discussion Questions</vt:lpstr>
      <vt:lpstr>Miscellaneous Tips</vt:lpstr>
      <vt:lpstr>Greatest Tips for Week 3 that will serve you well throughout your educational journey</vt:lpstr>
      <vt:lpstr>Amazing Support System Take Advantage of Available Resources</vt:lpstr>
      <vt:lpstr>The Writing Center https://writingcenter.uagc.edu/</vt:lpstr>
      <vt:lpstr>Any 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Reuben Jauregui</dc:creator>
  <cp:lastModifiedBy>User</cp:lastModifiedBy>
  <cp:revision>2</cp:revision>
  <dcterms:created xsi:type="dcterms:W3CDTF">2023-02-27T22:12:39Z</dcterms:created>
  <dcterms:modified xsi:type="dcterms:W3CDTF">2025-05-16T10:40:17Z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0x0101002DA8EC0850564746A039FF171D359AE1</vt:lpwstr>
  </property>
  <property fmtid="{D5CDD505-2E9C-101B-9397-08002B2CF9AE}" pid="3" name="Created">
    <vt:filetime>2021-02-12T00:00:00Z</vt:filetime>
  </property>
  <property fmtid="{D5CDD505-2E9C-101B-9397-08002B2CF9AE}" pid="4" name="Creator">
    <vt:lpwstr>Acrobat PDFMaker 20 for PowerPoint</vt:lpwstr>
  </property>
  <property fmtid="{D5CDD505-2E9C-101B-9397-08002B2CF9AE}" pid="5" name="LastSaved">
    <vt:filetime>2023-02-27T00:00:00Z</vt:filetime>
  </property>
  <property fmtid="{D5CDD505-2E9C-101B-9397-08002B2CF9AE}" pid="6" name="Producer">
    <vt:lpwstr>Adobe PDF Library 20.13.106</vt:lpwstr>
  </property>
</Properties>
</file>