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25"/>
  </p:notesMasterIdLst>
  <p:sldIdLst>
    <p:sldId id="285" r:id="rId5"/>
    <p:sldId id="286" r:id="rId6"/>
    <p:sldId id="287" r:id="rId7"/>
    <p:sldId id="288" r:id="rId8"/>
    <p:sldId id="290" r:id="rId9"/>
    <p:sldId id="294" r:id="rId10"/>
    <p:sldId id="292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Being an Effective Project Manager</a:t>
            </a:r>
          </a:p>
        </p:txBody>
      </p:sp>
      <p:pic>
        <p:nvPicPr>
          <p:cNvPr id="7" name="Picture Placeholder 6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751A0E2C-C6D5-46F9-913E-43B5220C32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230619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144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 Social Network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86091"/>
            <a:ext cx="8458200" cy="53135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Mapping Stakeholder Dependencies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Project team’s perspective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Whose cooperation will we need?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Whose agreement or approval will we need?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Whose opposition would keep us from accomplishing the project?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Stakeholder’s perspective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differences exist between the team and the people on whom the team depends?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How do the stakeholders view the project?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the current status of the relationship the team has with the stakeholders?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sources of influence does the team have relative to the stakeholders on whom the team depends?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6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Stakeholder Map for Financial Software Installation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225916"/>
            <a:ext cx="5962650" cy="5153025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by Wandering Around (MBWA)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94329"/>
            <a:ext cx="8458200" cy="52558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Management by Wandering Around (MBWA)</a:t>
            </a:r>
            <a:r>
              <a:rPr lang="en-US" dirty="0"/>
              <a:t> involves managers spending the majority of their time outside their offices in order to have face-to-face interactions with employees building cooperative relationships.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Relationships should be built before they are needed.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Characteristics of Effective Project Managers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Initiate contact with key stakeholders to keep abreast of developments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Anticipate potential problems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Provide encouragement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Reinforce the objectives and vision of the project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Intervene to resolve conflicts and prevent stalemates from occurring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1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Upward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Project success is strongly affected by the degree to which a project has the support of top management.  Top management must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Provide an appropriate budget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 responsive to unexpected needs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Send a clear signal to others in the organization of the importance of the project and the need to cooperate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Rescind unreasonable demand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Provide additional resources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Recognize the accomplishments of team members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by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352986"/>
            <a:ext cx="6524625" cy="4810125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3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 Ethics and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Ethical Dilemmas</a:t>
            </a:r>
            <a:r>
              <a:rPr lang="en-US" dirty="0"/>
              <a:t>—situations where it is difficult to determine whether conduct is right or wrong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Padding of cost and time estimations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Exaggerating pay-offs of project proposals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Falsely assuring customers that everything is on track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Being pressured to alter status reports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Falsifying cost accounts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Compromising safety standards to accelerate progress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Approving shoddy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7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 Building Trust: The Key to Exercising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69615"/>
            <a:ext cx="8458200" cy="5189994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Trust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an elusive concept.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function of character (personal motives) and competence (skills necessary to realize motives).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sustained through frequent face-to-face contact.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The core of highly effective people is a character ethic (Stephen Covey in Seven Habits of Highly Effective People).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Consistency—more predictable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Openness—more receptive to others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 sense of purpose—what is best for the organization and the project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3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 Qualities of an Effective Project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Effective communication skills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Systems thinking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Personal integrity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Proactivity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High emotional intelligence (EQ)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General business perspective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Effective time management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Optimism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Contradictions of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Innovate and maintain stability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See the big picture while getting their hands dirty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Encourage individuals but stress the team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 hands-off/hands-on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 flexible but firm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Manage team versus organizational loyalties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4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Emotional intelligence (EQ)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Inspiration-related currencies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Law of reciprocity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Management by wandering around (MBWA)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Personal-related currencies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Position-related currencies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Relationship-related currencies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Social network building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Stakeholders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Systems thinking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Task-related currencies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9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5F33B5-D911-4BA2-9B61-3EB0B66BA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72707"/>
            <a:ext cx="8458200" cy="41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57553"/>
            <a:ext cx="8458200" cy="55830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10-01	Understand the difference between managing and leading a project.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10-02	Understand the need to engage project stakeholders.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10-03	Identify and apply different “influence currencies” to build positive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relations with others.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10-04	Create a stakeholder map and develop strategies for managing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project dependencies.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10-05	Understand the need for a highly interactive management style on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projects.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10-06	More effectively manage project expectations.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10-07	Develop strategies for managing upward relations.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10-08	Understand the importance of building trust and acting in an ethical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manner while working on a project.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10-09	Identify the qualities of an effective project manager.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8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10.1	Managing versus Leading a Project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10.2	Engaging Project Stakeholders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10.3	Influence as Exchange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10.4	Social Network Building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10.5	Ethics and Project Management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10.6	Building Trust: The Key to Exercising Influence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10.7	Qualities of an Effective Project Manager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  Managing versus Leading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9947" y="1260233"/>
            <a:ext cx="4459760" cy="497169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Managing—coping with complexity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Formulate plans and objectives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Monitor results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Take corrective action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Expedite activities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Solve technical problems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Serve as peacemaker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Make tradeoffs among time, costs, and project scope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31494" y="1265538"/>
            <a:ext cx="4076700" cy="49911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Leading—coping with change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Recognize the need to change to keep the project on track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Initiate change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Provide direction and motivation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Innovate and adapt as necessary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Integrate assigned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9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10.2  Engaging Project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44901"/>
            <a:ext cx="8458200" cy="53218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Stakeholders</a:t>
            </a:r>
            <a:r>
              <a:rPr lang="en-US" dirty="0"/>
              <a:t> are people and organizations that are actively involved in the project or whose interests may be positively or negatively affected by the project.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Management Maxims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You can’t do it all and get it all done.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Projects usually involve a vast web of relationships.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Hands-on work is not the same as leading.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/>
              <a:t>More pressure and more involvement can reduce your effectiveness as a leader.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What’s important to you likely isn’t as important to someone else.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Different groups have different stakes (responsibilities, agendas, and priorities) in the outcome of a project.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Remember:  Project management is tough, exciting, and rewarding—endeavor to persevere.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2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of Stakeholders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8865" t="14207" r="19808" b="9955"/>
          <a:stretch/>
        </p:blipFill>
        <p:spPr>
          <a:xfrm>
            <a:off x="1791757" y="1425148"/>
            <a:ext cx="5560486" cy="46214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4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10.3  Influence as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The Law of Reciprocity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One good deed deserves another, and likewise one bad deed deserves another.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Quid pro Quo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Mutual exchange of resources and services build relationships.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You scratch my back, I’ll scratch yours.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Influence “Currencies”</a:t>
            </a:r>
            <a:r>
              <a:rPr lang="en-US" dirty="0"/>
              <a:t> (Cohen and Bradford)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Cooperative relationships are built on the exchange of organizational “currencies” (favors).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4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Traded Organizational Currencies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8865" t="12995" r="19613" b="4414"/>
          <a:stretch/>
        </p:blipFill>
        <p:spPr>
          <a:xfrm>
            <a:off x="1598140" y="1146938"/>
            <a:ext cx="5947720" cy="53630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10.1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614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210</TotalTime>
  <Words>1027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Ten</vt:lpstr>
      <vt:lpstr>Where We Are Now</vt:lpstr>
      <vt:lpstr>Learning Objectives</vt:lpstr>
      <vt:lpstr>Chapter Outline</vt:lpstr>
      <vt:lpstr>10.1  Managing versus Leading a Project</vt:lpstr>
      <vt:lpstr>10.2  Engaging Project Stakeholders</vt:lpstr>
      <vt:lpstr>Network of Stakeholders</vt:lpstr>
      <vt:lpstr>10.3  Influence as Exchange</vt:lpstr>
      <vt:lpstr>Commonly Traded Organizational Currencies</vt:lpstr>
      <vt:lpstr>10.4  Social Network Building</vt:lpstr>
      <vt:lpstr>Stakeholder Map for Financial Software Installation Project</vt:lpstr>
      <vt:lpstr>Management by Wandering Around (MBWA)</vt:lpstr>
      <vt:lpstr>Managing Upward Relations</vt:lpstr>
      <vt:lpstr>Leading by Example</vt:lpstr>
      <vt:lpstr>10.5  Ethics and Project Management</vt:lpstr>
      <vt:lpstr>10.6  Building Trust: The Key to Exercising Influence</vt:lpstr>
      <vt:lpstr>10.7  Qualities of an Effective Project Manager</vt:lpstr>
      <vt:lpstr>Contradictions of Project Management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Ten</dc:title>
  <dc:creator>Pinyarat S.</dc:creator>
  <cp:keywords>PPT</cp:keywords>
  <cp:lastModifiedBy>User</cp:lastModifiedBy>
  <cp:revision>1</cp:revision>
  <dcterms:created xsi:type="dcterms:W3CDTF">2019-06-06T18:27:28Z</dcterms:created>
  <dcterms:modified xsi:type="dcterms:W3CDTF">2025-05-15T07:51:12Z</dcterms:modified>
</cp:coreProperties>
</file>