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  <p:sldId id="260" r:id="rId3"/>
    <p:sldId id="262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2C52A1-7517-4C56-978F-29A94E8E4C44}" v="17" dt="2024-06-22T14:30:01.9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84" d="100"/>
          <a:sy n="84" d="100"/>
        </p:scale>
        <p:origin x="780" y="6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00DB7-509E-9F4A-A7F8-2FBF35834697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D1179-C3C5-6243-B3F9-8C26133D3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58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00DB7-509E-9F4A-A7F8-2FBF35834697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D1179-C3C5-6243-B3F9-8C26133D3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625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00DB7-509E-9F4A-A7F8-2FBF35834697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D1179-C3C5-6243-B3F9-8C26133D3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118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00DB7-509E-9F4A-A7F8-2FBF35834697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D1179-C3C5-6243-B3F9-8C26133D3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80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00DB7-509E-9F4A-A7F8-2FBF35834697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D1179-C3C5-6243-B3F9-8C26133D3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944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00DB7-509E-9F4A-A7F8-2FBF35834697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D1179-C3C5-6243-B3F9-8C26133D3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674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00DB7-509E-9F4A-A7F8-2FBF35834697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D1179-C3C5-6243-B3F9-8C26133D3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675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00DB7-509E-9F4A-A7F8-2FBF35834697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D1179-C3C5-6243-B3F9-8C26133D3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840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00DB7-509E-9F4A-A7F8-2FBF35834697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D1179-C3C5-6243-B3F9-8C26133D3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387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00DB7-509E-9F4A-A7F8-2FBF35834697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D1179-C3C5-6243-B3F9-8C26133D3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933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00DB7-509E-9F4A-A7F8-2FBF35834697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D1179-C3C5-6243-B3F9-8C26133D3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598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00DB7-509E-9F4A-A7F8-2FBF35834697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D1179-C3C5-6243-B3F9-8C26133D3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83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blue and white logo&#10;&#10;Description automatically generated">
            <a:extLst>
              <a:ext uri="{FF2B5EF4-FFF2-40B4-BE49-F238E27FC236}">
                <a16:creationId xmlns:a16="http://schemas.microsoft.com/office/drawing/2014/main" id="{74B8910C-E563-0CE8-91DE-815CADC092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"/>
          <a:stretch/>
        </p:blipFill>
        <p:spPr>
          <a:xfrm>
            <a:off x="20" y="961"/>
            <a:ext cx="9143980" cy="514253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3E7D1C2-A5AF-F4CD-5835-710F2BC998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406" y="270922"/>
            <a:ext cx="8129296" cy="409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371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ey tower with a pointy top&#10;&#10;Description automatically generated">
            <a:extLst>
              <a:ext uri="{FF2B5EF4-FFF2-40B4-BE49-F238E27FC236}">
                <a16:creationId xmlns:a16="http://schemas.microsoft.com/office/drawing/2014/main" id="{B2F84A2D-F987-06D9-2B5F-55ABD0B942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"/>
          <a:stretch/>
        </p:blipFill>
        <p:spPr>
          <a:xfrm>
            <a:off x="20" y="961"/>
            <a:ext cx="9143980" cy="514253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997F46B-D135-86CC-5723-265126469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2207"/>
            <a:ext cx="9144000" cy="465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845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black rectangular frame with white text&#10;&#10;Description automatically generated">
            <a:extLst>
              <a:ext uri="{FF2B5EF4-FFF2-40B4-BE49-F238E27FC236}">
                <a16:creationId xmlns:a16="http://schemas.microsoft.com/office/drawing/2014/main" id="{F7E721B8-CA19-0E7F-1125-265C283931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"/>
          <a:stretch/>
        </p:blipFill>
        <p:spPr>
          <a:xfrm>
            <a:off x="20" y="961"/>
            <a:ext cx="9143980" cy="514253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61A5B96-73A1-14DD-F2F6-2FE19F2328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2410"/>
            <a:ext cx="9144000" cy="461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400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ey tower with a pointy top&#10;&#10;Description automatically generated">
            <a:extLst>
              <a:ext uri="{FF2B5EF4-FFF2-40B4-BE49-F238E27FC236}">
                <a16:creationId xmlns:a16="http://schemas.microsoft.com/office/drawing/2014/main" id="{B2F84A2D-F987-06D9-2B5F-55ABD0B942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"/>
          <a:stretch/>
        </p:blipFill>
        <p:spPr>
          <a:xfrm>
            <a:off x="20" y="961"/>
            <a:ext cx="9143980" cy="514253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1060CEE-B372-3134-2A9E-7726417B4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6574"/>
            <a:ext cx="9144000" cy="477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239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black rectangular frame with white text&#10;&#10;Description automatically generated">
            <a:extLst>
              <a:ext uri="{FF2B5EF4-FFF2-40B4-BE49-F238E27FC236}">
                <a16:creationId xmlns:a16="http://schemas.microsoft.com/office/drawing/2014/main" id="{F7E721B8-CA19-0E7F-1125-265C283931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"/>
          <a:stretch/>
        </p:blipFill>
        <p:spPr>
          <a:xfrm>
            <a:off x="20" y="961"/>
            <a:ext cx="9143980" cy="514253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E69F276-C7DD-E703-CA27-DCCD01FF03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232" y="206309"/>
            <a:ext cx="8019535" cy="382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08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ey tower with a pointy top&#10;&#10;Description automatically generated">
            <a:extLst>
              <a:ext uri="{FF2B5EF4-FFF2-40B4-BE49-F238E27FC236}">
                <a16:creationId xmlns:a16="http://schemas.microsoft.com/office/drawing/2014/main" id="{B2F84A2D-F987-06D9-2B5F-55ABD0B942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"/>
          <a:stretch/>
        </p:blipFill>
        <p:spPr>
          <a:xfrm>
            <a:off x="20" y="961"/>
            <a:ext cx="9143980" cy="514253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C6FAE35-54EB-6D6A-5318-3F49FF7739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7629"/>
            <a:ext cx="9144000" cy="464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387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black rectangular frame with white text&#10;&#10;Description automatically generated">
            <a:extLst>
              <a:ext uri="{FF2B5EF4-FFF2-40B4-BE49-F238E27FC236}">
                <a16:creationId xmlns:a16="http://schemas.microsoft.com/office/drawing/2014/main" id="{F7E721B8-CA19-0E7F-1125-265C283931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"/>
          <a:stretch/>
        </p:blipFill>
        <p:spPr>
          <a:xfrm>
            <a:off x="20" y="961"/>
            <a:ext cx="9143980" cy="514253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9E5057B-DF21-9EE5-489A-6F4BA5AC8D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757" y="200810"/>
            <a:ext cx="7475838" cy="387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042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ey tower with a pointy top&#10;&#10;Description automatically generated">
            <a:extLst>
              <a:ext uri="{FF2B5EF4-FFF2-40B4-BE49-F238E27FC236}">
                <a16:creationId xmlns:a16="http://schemas.microsoft.com/office/drawing/2014/main" id="{B2F84A2D-F987-06D9-2B5F-55ABD0B942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"/>
          <a:stretch/>
        </p:blipFill>
        <p:spPr>
          <a:xfrm>
            <a:off x="20" y="961"/>
            <a:ext cx="9143980" cy="514253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F4276B4-17AD-3F7B-A246-AD2104F537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1327"/>
            <a:ext cx="9144000" cy="462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3328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black rectangular frame with white text&#10;&#10;Description automatically generated">
            <a:extLst>
              <a:ext uri="{FF2B5EF4-FFF2-40B4-BE49-F238E27FC236}">
                <a16:creationId xmlns:a16="http://schemas.microsoft.com/office/drawing/2014/main" id="{F7E721B8-CA19-0E7F-1125-265C283931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"/>
          <a:stretch/>
        </p:blipFill>
        <p:spPr>
          <a:xfrm>
            <a:off x="20" y="961"/>
            <a:ext cx="9143980" cy="514253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81BE93C-2D20-4006-6210-7046814C4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1127"/>
            <a:ext cx="9144000" cy="406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685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ey tower with a pointy top&#10;&#10;Description automatically generated">
            <a:extLst>
              <a:ext uri="{FF2B5EF4-FFF2-40B4-BE49-F238E27FC236}">
                <a16:creationId xmlns:a16="http://schemas.microsoft.com/office/drawing/2014/main" id="{B2F84A2D-F987-06D9-2B5F-55ABD0B942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"/>
          <a:stretch/>
        </p:blipFill>
        <p:spPr>
          <a:xfrm>
            <a:off x="20" y="961"/>
            <a:ext cx="9143980" cy="514253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7A9775C-1077-15EC-12F4-3813918F2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9191"/>
            <a:ext cx="9144000" cy="47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439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black rectangular frame with white text&#10;&#10;Description automatically generated">
            <a:extLst>
              <a:ext uri="{FF2B5EF4-FFF2-40B4-BE49-F238E27FC236}">
                <a16:creationId xmlns:a16="http://schemas.microsoft.com/office/drawing/2014/main" id="{F7E721B8-CA19-0E7F-1125-265C283931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"/>
          <a:stretch/>
        </p:blipFill>
        <p:spPr>
          <a:xfrm>
            <a:off x="20" y="961"/>
            <a:ext cx="9143980" cy="514253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0C0C703-59BF-8A05-0A66-86BD09980F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054" y="255335"/>
            <a:ext cx="7809470" cy="395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377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ey tower with a pointy top&#10;&#10;Description automatically generated">
            <a:extLst>
              <a:ext uri="{FF2B5EF4-FFF2-40B4-BE49-F238E27FC236}">
                <a16:creationId xmlns:a16="http://schemas.microsoft.com/office/drawing/2014/main" id="{B2F84A2D-F987-06D9-2B5F-55ABD0B942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"/>
          <a:stretch/>
        </p:blipFill>
        <p:spPr>
          <a:xfrm>
            <a:off x="20" y="961"/>
            <a:ext cx="9143980" cy="514253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7DF751D-A2B9-B114-D93D-0EFA4967DC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757" y="254068"/>
            <a:ext cx="7500551" cy="380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377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black rectangular frame with white text&#10;&#10;Description automatically generated">
            <a:extLst>
              <a:ext uri="{FF2B5EF4-FFF2-40B4-BE49-F238E27FC236}">
                <a16:creationId xmlns:a16="http://schemas.microsoft.com/office/drawing/2014/main" id="{F7E721B8-CA19-0E7F-1125-265C283931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"/>
          <a:stretch/>
        </p:blipFill>
        <p:spPr>
          <a:xfrm>
            <a:off x="20" y="961"/>
            <a:ext cx="9143980" cy="514253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CB59554-751A-F94A-58ED-83C2B5DACE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0414"/>
            <a:ext cx="9144000" cy="468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058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ey tower with a pointy top&#10;&#10;Description automatically generated">
            <a:extLst>
              <a:ext uri="{FF2B5EF4-FFF2-40B4-BE49-F238E27FC236}">
                <a16:creationId xmlns:a16="http://schemas.microsoft.com/office/drawing/2014/main" id="{B2F84A2D-F987-06D9-2B5F-55ABD0B942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"/>
          <a:stretch/>
        </p:blipFill>
        <p:spPr>
          <a:xfrm>
            <a:off x="20" y="961"/>
            <a:ext cx="9143980" cy="514253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6E8B222-C918-C7AF-F25E-FEA0DB036A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687" y="386556"/>
            <a:ext cx="7871254" cy="405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605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black rectangular frame with white text&#10;&#10;Description automatically generated">
            <a:extLst>
              <a:ext uri="{FF2B5EF4-FFF2-40B4-BE49-F238E27FC236}">
                <a16:creationId xmlns:a16="http://schemas.microsoft.com/office/drawing/2014/main" id="{F7E721B8-CA19-0E7F-1125-265C283931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"/>
          <a:stretch/>
        </p:blipFill>
        <p:spPr>
          <a:xfrm>
            <a:off x="20" y="961"/>
            <a:ext cx="9143980" cy="514253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CB7C963-3915-114F-7D05-A5CA9C4B7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260" y="213198"/>
            <a:ext cx="7253416" cy="374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12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ey tower with a pointy top&#10;&#10;Description automatically generated">
            <a:extLst>
              <a:ext uri="{FF2B5EF4-FFF2-40B4-BE49-F238E27FC236}">
                <a16:creationId xmlns:a16="http://schemas.microsoft.com/office/drawing/2014/main" id="{B2F84A2D-F987-06D9-2B5F-55ABD0B942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"/>
          <a:stretch/>
        </p:blipFill>
        <p:spPr>
          <a:xfrm>
            <a:off x="20" y="961"/>
            <a:ext cx="9143980" cy="514253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82623B4-D6CA-66BD-9EF1-A30BF1ADFE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1063"/>
            <a:ext cx="9144000" cy="470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177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black rectangular frame with white text&#10;&#10;Description automatically generated">
            <a:extLst>
              <a:ext uri="{FF2B5EF4-FFF2-40B4-BE49-F238E27FC236}">
                <a16:creationId xmlns:a16="http://schemas.microsoft.com/office/drawing/2014/main" id="{F7E721B8-CA19-0E7F-1125-265C283931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"/>
          <a:stretch/>
        </p:blipFill>
        <p:spPr>
          <a:xfrm>
            <a:off x="20" y="961"/>
            <a:ext cx="9143980" cy="514253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47002FF-B82B-11E6-48F2-EF202C5FBC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470" y="348072"/>
            <a:ext cx="7241059" cy="362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6221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mberlands">
      <a:dk1>
        <a:srgbClr val="B21E28"/>
      </a:dk1>
      <a:lt1>
        <a:sysClr val="window" lastClr="FFFFFF"/>
      </a:lt1>
      <a:dk2>
        <a:srgbClr val="003B70"/>
      </a:dk2>
      <a:lt2>
        <a:srgbClr val="D1D3D4"/>
      </a:lt2>
      <a:accent1>
        <a:srgbClr val="646569"/>
      </a:accent1>
      <a:accent2>
        <a:srgbClr val="FFCF00"/>
      </a:accent2>
      <a:accent3>
        <a:srgbClr val="009300"/>
      </a:accent3>
      <a:accent4>
        <a:srgbClr val="6E1E28"/>
      </a:accent4>
      <a:accent5>
        <a:srgbClr val="002670"/>
      </a:accent5>
      <a:accent6>
        <a:srgbClr val="9FA1A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0</Words>
  <Application>Microsoft Office PowerPoint</Application>
  <PresentationFormat>On-screen Show (16:9)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University of the Cumberlands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Denise Hoover</dc:creator>
  <cp:keywords/>
  <dc:description/>
  <cp:lastModifiedBy>User</cp:lastModifiedBy>
  <cp:revision>8</cp:revision>
  <dcterms:created xsi:type="dcterms:W3CDTF">2017-07-26T18:43:58Z</dcterms:created>
  <dcterms:modified xsi:type="dcterms:W3CDTF">2025-05-22T08:56:21Z</dcterms:modified>
  <cp:category/>
</cp:coreProperties>
</file>