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>
      <p:cViewPr varScale="1">
        <p:scale>
          <a:sx n="38" d="100"/>
          <a:sy n="38" d="100"/>
        </p:scale>
        <p:origin x="9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bes.com/sites/lizkislik/2023/01/17/disabled-people-are-a-vital-part-of-your-workforce-advice-to-help-you-manage/" TargetMode="External"/><Relationship Id="rId2" Type="http://schemas.openxmlformats.org/officeDocument/2006/relationships/hyperlink" Target="https://edenredbenefits.com/a-comprehensive-guide-to-ensuring-accessibility-for-employees-with-disabiliti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353/lib.2019.0008" TargetMode="External"/><Relationship Id="rId4" Type="http://schemas.openxmlformats.org/officeDocument/2006/relationships/hyperlink" Target="https://doi.org/10.1007/s10926-018-9756-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E106-895E-6472-9F80-533771B53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590746"/>
            <a:ext cx="8361229" cy="2098226"/>
          </a:xfrm>
        </p:spPr>
        <p:txBody>
          <a:bodyPr/>
          <a:lstStyle/>
          <a:p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Bridging The Gaps For A Truly Diverse Workplace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8C244-1591-1DF3-A02C-1750D9F07F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ENGL216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Technical Writing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 28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CEB2DA-8CEE-337E-7787-BABFA089A389}"/>
              </a:ext>
            </a:extLst>
          </p:cNvPr>
          <p:cNvSpPr/>
          <p:nvPr/>
        </p:nvSpPr>
        <p:spPr>
          <a:xfrm>
            <a:off x="1588034" y="2052935"/>
            <a:ext cx="90154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CHANGING CORPORATE CULTURE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571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C3380F-2318-3644-6741-F265CA6E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883632-F669-0766-604A-0C140D100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Situation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Deliverables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23520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5F79C3-B1A4-B382-1973-7785EA87F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situation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382F03-938E-0FBF-FBA0-DC930B56B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87600"/>
            <a:ext cx="9601200" cy="3581400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awareness</a:t>
            </a:r>
          </a:p>
          <a:p>
            <a:pPr marL="530352" lvl="1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having the appropriate knowledge.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</a:t>
            </a:r>
          </a:p>
          <a:p>
            <a:pPr marL="530352" lvl="1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having what it takes to facilitate others with disabilities.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  <a:p>
            <a:pPr marL="530352" lvl="1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having the funds or finding ways to allocate funds towards issue.</a:t>
            </a:r>
          </a:p>
        </p:txBody>
      </p:sp>
    </p:spTree>
    <p:extLst>
      <p:ext uri="{BB962C8B-B14F-4D97-AF65-F5344CB8AC3E}">
        <p14:creationId xmlns:p14="http://schemas.microsoft.com/office/powerpoint/2010/main" val="340074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E4214A-4620-EFAF-6B4E-9AE9A79D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68285A-B681-34AD-6602-60FFF49A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530352" lvl="1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what truly is diversity and how to achieve it.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 diversity</a:t>
            </a:r>
          </a:p>
          <a:p>
            <a:pPr marL="530352" lvl="1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hiring practices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1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F529ED-B17A-735F-52BE-3124BBA25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Deliverables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B69CAE-E114-6BC2-4824-BC93D21D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Diversity and Inclusion Report</a:t>
            </a:r>
          </a:p>
          <a:p>
            <a:pPr marL="530352" lvl="1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Detailing where we stand as a company.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Diversity Training</a:t>
            </a:r>
          </a:p>
          <a:p>
            <a:pPr marL="530352" lvl="1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everyone on the same accord.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policies.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3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CC98BC-2E58-7AAA-600E-0E91D909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Costs/ ROI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32323A4-2465-61D7-F5B2-FA8821D67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9930EE-D10C-04C0-4A36-8EDF2D58F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9368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74CFFA-7532-EF94-08BA-0D0E4653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5168"/>
            <a:ext cx="9601200" cy="4372232"/>
          </a:xfrm>
        </p:spPr>
        <p:txBody>
          <a:bodyPr>
            <a:normAutofit fontScale="77500" lnSpcReduction="20000"/>
          </a:bodyPr>
          <a:lstStyle/>
          <a:p>
            <a:pPr marL="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Edenred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Benefits.Innovative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employee benefits (2024, April 25). A comprehensive guide to ensuring accessibility for employees with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disabilities.EDENRED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https://edenredbenefits.com/a-comprehensive-guide-to-ensuring-accessibility-for-employees-with-disabilities/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Kislik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L. (2023, Jan 17). Disabled People Are a Vital Part Of Your Workforce: Advice To Help You Manage.” 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https://www.forbes.com/sites/lizkislik/2023/01/17/disabled-people-are-a-vital-part-of-your-workforce-advice-to-help-you-manage/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Lindsay, S., Cagliostro, E.,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Albarico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M.,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Mortaji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N., &amp; Karon, L. (2018). A Systematic Review of the Benefits of Hiring People with Disabilities. Journal of Occupational Rehabilitation, 28(4), 634-655. 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https://doi.org/10.1007/s10926-018-9756-z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Williams, T., &amp; </a:t>
            </a:r>
            <a:r>
              <a:rPr lang="en-US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Hagood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A. (2019). Disability, the Silent D in Diversity. Library Trends, 67(3), 487-496. 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https://doi.org/10.1353/lib.2019.0008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36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277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Franklin Gothic Book</vt:lpstr>
      <vt:lpstr>Times New Roman</vt:lpstr>
      <vt:lpstr>Crop</vt:lpstr>
      <vt:lpstr> Bridging The Gaps For A Truly Diverse Workplace</vt:lpstr>
      <vt:lpstr>Contents</vt:lpstr>
      <vt:lpstr>Current situation</vt:lpstr>
      <vt:lpstr>Objectives</vt:lpstr>
      <vt:lpstr>Deliverables</vt:lpstr>
      <vt:lpstr>Costs/ ROI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Bridging The Gaps For A Truly Diverse Workplace</dc:title>
  <dc:creator>ĸнαdιjα sealy</dc:creator>
  <cp:lastModifiedBy>User</cp:lastModifiedBy>
  <cp:revision>3</cp:revision>
  <dcterms:created xsi:type="dcterms:W3CDTF">2024-08-29T01:17:11Z</dcterms:created>
  <dcterms:modified xsi:type="dcterms:W3CDTF">2024-11-19T09:18:19Z</dcterms:modified>
</cp:coreProperties>
</file>