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docMetadata/LabelInfo.xml" ContentType="application/vnd.ms-office.classificationlabel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0"/>
  </p:notesMasterIdLst>
  <p:handoutMasterIdLst>
    <p:handoutMasterId r:id="rId21"/>
  </p:handoutMasterIdLst>
  <p:sldIdLst>
    <p:sldId id="257" r:id="rId5"/>
    <p:sldId id="401" r:id="rId6"/>
    <p:sldId id="402" r:id="rId7"/>
    <p:sldId id="389" r:id="rId8"/>
    <p:sldId id="270" r:id="rId9"/>
    <p:sldId id="394" r:id="rId10"/>
    <p:sldId id="392" r:id="rId11"/>
    <p:sldId id="393" r:id="rId12"/>
    <p:sldId id="395" r:id="rId13"/>
    <p:sldId id="397" r:id="rId14"/>
    <p:sldId id="398" r:id="rId15"/>
    <p:sldId id="400" r:id="rId16"/>
    <p:sldId id="399" r:id="rId17"/>
    <p:sldId id="321" r:id="rId18"/>
    <p:sldId id="40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840">
          <p15:clr>
            <a:srgbClr val="F26B43"/>
          </p15:clr>
        </p15:guide>
        <p15:guide id="3" orient="horz" pos="216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7335B"/>
    <a:srgbClr val="CCE8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15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8D33E3-0D9A-4943-940C-8E89DDAED44B}" v="6" dt="2023-07-23T22:33:03.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3725" autoAdjust="0"/>
  </p:normalViewPr>
  <p:slideViewPr>
    <p:cSldViewPr snapToGrid="0">
      <p:cViewPr varScale="1">
        <p:scale>
          <a:sx n="89" d="100"/>
          <a:sy n="89" d="100"/>
        </p:scale>
        <p:origin x="-108" y="-606"/>
      </p:cViewPr>
      <p:guideLst>
        <p:guide orient="horz" pos="2160"/>
        <p:guide pos="384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munos" userId="091d8e69cc73459e" providerId="LiveId" clId="{658D33E3-0D9A-4943-940C-8E89DDAED44B}"/>
    <pc:docChg chg="undo custSel addSld delSld modSld sldOrd">
      <pc:chgData name="theresa munos" userId="091d8e69cc73459e" providerId="LiveId" clId="{658D33E3-0D9A-4943-940C-8E89DDAED44B}" dt="2023-07-24T04:03:38.519" v="233" actId="20577"/>
      <pc:docMkLst>
        <pc:docMk/>
      </pc:docMkLst>
      <pc:sldChg chg="addSp delSp modSp mod ord">
        <pc:chgData name="theresa munos" userId="091d8e69cc73459e" providerId="LiveId" clId="{658D33E3-0D9A-4943-940C-8E89DDAED44B}" dt="2023-07-24T04:01:02.654" v="231"/>
        <pc:sldMkLst>
          <pc:docMk/>
          <pc:sldMk cId="752814286" sldId="257"/>
        </pc:sldMkLst>
        <pc:spChg chg="mod">
          <ac:chgData name="theresa munos" userId="091d8e69cc73459e" providerId="LiveId" clId="{658D33E3-0D9A-4943-940C-8E89DDAED44B}" dt="2023-07-15T03:31:33.031" v="121" actId="21"/>
          <ac:spMkLst>
            <pc:docMk/>
            <pc:sldMk cId="752814286" sldId="257"/>
            <ac:spMk id="2" creationId="{286E938C-9D94-4B05-979A-D39FFC457291}"/>
          </ac:spMkLst>
        </pc:spChg>
        <pc:spChg chg="mod">
          <ac:chgData name="theresa munos" userId="091d8e69cc73459e" providerId="LiveId" clId="{658D33E3-0D9A-4943-940C-8E89DDAED44B}" dt="2023-07-15T03:32:34.651" v="149" actId="1076"/>
          <ac:spMkLst>
            <pc:docMk/>
            <pc:sldMk cId="752814286" sldId="257"/>
            <ac:spMk id="3" creationId="{D9A11267-FC52-4990-8D98-010AFABA5544}"/>
          </ac:spMkLst>
        </pc:spChg>
        <pc:spChg chg="add mod">
          <ac:chgData name="theresa munos" userId="091d8e69cc73459e" providerId="LiveId" clId="{658D33E3-0D9A-4943-940C-8E89DDAED44B}" dt="2023-07-15T03:32:30.971" v="148" actId="1076"/>
          <ac:spMkLst>
            <pc:docMk/>
            <pc:sldMk cId="752814286" sldId="257"/>
            <ac:spMk id="5" creationId="{AC03E44D-C8D5-4D4F-6487-3F3D7036B073}"/>
          </ac:spMkLst>
        </pc:spChg>
        <pc:picChg chg="del">
          <ac:chgData name="theresa munos" userId="091d8e69cc73459e" providerId="LiveId" clId="{658D33E3-0D9A-4943-940C-8E89DDAED44B}" dt="2023-07-15T03:24:47.884" v="58" actId="21"/>
          <ac:picMkLst>
            <pc:docMk/>
            <pc:sldMk cId="752814286" sldId="257"/>
            <ac:picMk id="4" creationId="{19980F21-F059-3F14-98AB-014EC4C8CB4E}"/>
          </ac:picMkLst>
        </pc:picChg>
      </pc:sldChg>
      <pc:sldChg chg="del">
        <pc:chgData name="theresa munos" userId="091d8e69cc73459e" providerId="LiveId" clId="{658D33E3-0D9A-4943-940C-8E89DDAED44B}" dt="2023-07-15T03:35:31.161" v="164" actId="47"/>
        <pc:sldMkLst>
          <pc:docMk/>
          <pc:sldMk cId="2979876663" sldId="268"/>
        </pc:sldMkLst>
      </pc:sldChg>
      <pc:sldChg chg="modSp mod ord">
        <pc:chgData name="theresa munos" userId="091d8e69cc73459e" providerId="LiveId" clId="{658D33E3-0D9A-4943-940C-8E89DDAED44B}" dt="2023-07-24T04:03:38.519" v="233" actId="20577"/>
        <pc:sldMkLst>
          <pc:docMk/>
          <pc:sldMk cId="3891345585" sldId="270"/>
        </pc:sldMkLst>
        <pc:spChg chg="mod">
          <ac:chgData name="theresa munos" userId="091d8e69cc73459e" providerId="LiveId" clId="{658D33E3-0D9A-4943-940C-8E89DDAED44B}" dt="2023-07-15T03:27:49.979" v="97" actId="1076"/>
          <ac:spMkLst>
            <pc:docMk/>
            <pc:sldMk cId="3891345585" sldId="270"/>
            <ac:spMk id="7" creationId="{4B18D636-CC10-4B1E-AA38-419DCCF2D9C9}"/>
          </ac:spMkLst>
        </pc:spChg>
        <pc:spChg chg="mod">
          <ac:chgData name="theresa munos" userId="091d8e69cc73459e" providerId="LiveId" clId="{658D33E3-0D9A-4943-940C-8E89DDAED44B}" dt="2023-07-24T04:03:38.519" v="233" actId="20577"/>
          <ac:spMkLst>
            <pc:docMk/>
            <pc:sldMk cId="3891345585" sldId="270"/>
            <ac:spMk id="10" creationId="{1DB251F7-EBE7-46AC-A920-FFE2C5AF68EA}"/>
          </ac:spMkLst>
        </pc:spChg>
      </pc:sldChg>
      <pc:sldChg chg="del">
        <pc:chgData name="theresa munos" userId="091d8e69cc73459e" providerId="LiveId" clId="{658D33E3-0D9A-4943-940C-8E89DDAED44B}" dt="2023-07-15T03:35:39.122" v="166" actId="47"/>
        <pc:sldMkLst>
          <pc:docMk/>
          <pc:sldMk cId="2624630061" sldId="272"/>
        </pc:sldMkLst>
      </pc:sldChg>
      <pc:sldChg chg="del">
        <pc:chgData name="theresa munos" userId="091d8e69cc73459e" providerId="LiveId" clId="{658D33E3-0D9A-4943-940C-8E89DDAED44B}" dt="2023-07-15T03:35:28.781" v="163" actId="47"/>
        <pc:sldMkLst>
          <pc:docMk/>
          <pc:sldMk cId="1420547054" sldId="281"/>
        </pc:sldMkLst>
      </pc:sldChg>
      <pc:sldChg chg="del">
        <pc:chgData name="theresa munos" userId="091d8e69cc73459e" providerId="LiveId" clId="{658D33E3-0D9A-4943-940C-8E89DDAED44B}" dt="2023-07-15T03:35:35.565" v="165" actId="47"/>
        <pc:sldMkLst>
          <pc:docMk/>
          <pc:sldMk cId="560021826" sldId="317"/>
        </pc:sldMkLst>
      </pc:sldChg>
      <pc:sldChg chg="addSp delSp modSp mod ord">
        <pc:chgData name="theresa munos" userId="091d8e69cc73459e" providerId="LiveId" clId="{658D33E3-0D9A-4943-940C-8E89DDAED44B}" dt="2023-07-24T04:01:02.654" v="231"/>
        <pc:sldMkLst>
          <pc:docMk/>
          <pc:sldMk cId="3521561301" sldId="321"/>
        </pc:sldMkLst>
        <pc:spChg chg="add del mod">
          <ac:chgData name="theresa munos" userId="091d8e69cc73459e" providerId="LiveId" clId="{658D33E3-0D9A-4943-940C-8E89DDAED44B}" dt="2023-07-15T03:48:10.038" v="180" actId="478"/>
          <ac:spMkLst>
            <pc:docMk/>
            <pc:sldMk cId="3521561301" sldId="321"/>
            <ac:spMk id="3" creationId="{2AC3C6DF-EB74-87D1-6815-8D4538D891E6}"/>
          </ac:spMkLst>
        </pc:spChg>
        <pc:spChg chg="del">
          <ac:chgData name="theresa munos" userId="091d8e69cc73459e" providerId="LiveId" clId="{658D33E3-0D9A-4943-940C-8E89DDAED44B}" dt="2023-07-15T03:48:05.086" v="177" actId="478"/>
          <ac:spMkLst>
            <pc:docMk/>
            <pc:sldMk cId="3521561301" sldId="321"/>
            <ac:spMk id="4" creationId="{0C329F70-04F7-4C70-BCF8-D4371F54EF2F}"/>
          </ac:spMkLst>
        </pc:spChg>
        <pc:spChg chg="del">
          <ac:chgData name="theresa munos" userId="091d8e69cc73459e" providerId="LiveId" clId="{658D33E3-0D9A-4943-940C-8E89DDAED44B}" dt="2023-07-15T03:48:02.950" v="176" actId="478"/>
          <ac:spMkLst>
            <pc:docMk/>
            <pc:sldMk cId="3521561301" sldId="321"/>
            <ac:spMk id="5" creationId="{06A3302E-502D-4151-81C9-5FD6AF9596D6}"/>
          </ac:spMkLst>
        </pc:spChg>
        <pc:spChg chg="del mod">
          <ac:chgData name="theresa munos" userId="091d8e69cc73459e" providerId="LiveId" clId="{658D33E3-0D9A-4943-940C-8E89DDAED44B}" dt="2023-07-15T03:48:07.517" v="179" actId="478"/>
          <ac:spMkLst>
            <pc:docMk/>
            <pc:sldMk cId="3521561301" sldId="321"/>
            <ac:spMk id="11" creationId="{581E8936-2270-47FE-94A4-398CB123EF90}"/>
          </ac:spMkLst>
        </pc:spChg>
        <pc:spChg chg="mod">
          <ac:chgData name="theresa munos" userId="091d8e69cc73459e" providerId="LiveId" clId="{658D33E3-0D9A-4943-940C-8E89DDAED44B}" dt="2023-07-15T03:48:21.341" v="187" actId="313"/>
          <ac:spMkLst>
            <pc:docMk/>
            <pc:sldMk cId="3521561301" sldId="321"/>
            <ac:spMk id="13" creationId="{C0287FEC-3826-4868-8D93-52429C6156F5}"/>
          </ac:spMkLst>
        </pc:spChg>
      </pc:sldChg>
      <pc:sldChg chg="ord">
        <pc:chgData name="theresa munos" userId="091d8e69cc73459e" providerId="LiveId" clId="{658D33E3-0D9A-4943-940C-8E89DDAED44B}" dt="2023-07-24T04:01:02.654" v="231"/>
        <pc:sldMkLst>
          <pc:docMk/>
          <pc:sldMk cId="2313234867" sldId="389"/>
        </pc:sldMkLst>
      </pc:sldChg>
      <pc:sldChg chg="del">
        <pc:chgData name="theresa munos" userId="091d8e69cc73459e" providerId="LiveId" clId="{658D33E3-0D9A-4943-940C-8E89DDAED44B}" dt="2023-07-15T03:35:41.648" v="167" actId="47"/>
        <pc:sldMkLst>
          <pc:docMk/>
          <pc:sldMk cId="3247798845" sldId="391"/>
        </pc:sldMkLst>
      </pc:sldChg>
      <pc:sldChg chg="delSp modSp mod ord">
        <pc:chgData name="theresa munos" userId="091d8e69cc73459e" providerId="LiveId" clId="{658D33E3-0D9A-4943-940C-8E89DDAED44B}" dt="2023-07-24T04:01:02.654" v="231"/>
        <pc:sldMkLst>
          <pc:docMk/>
          <pc:sldMk cId="578595418" sldId="392"/>
        </pc:sldMkLst>
        <pc:spChg chg="mod">
          <ac:chgData name="theresa munos" userId="091d8e69cc73459e" providerId="LiveId" clId="{658D33E3-0D9A-4943-940C-8E89DDAED44B}" dt="2023-07-15T02:47:58.619" v="5" actId="20577"/>
          <ac:spMkLst>
            <pc:docMk/>
            <pc:sldMk cId="578595418" sldId="392"/>
            <ac:spMk id="2" creationId="{E4B190E3-275E-084F-DE46-FA21A8AC9F2F}"/>
          </ac:spMkLst>
        </pc:spChg>
        <pc:spChg chg="mod">
          <ac:chgData name="theresa munos" userId="091d8e69cc73459e" providerId="LiveId" clId="{658D33E3-0D9A-4943-940C-8E89DDAED44B}" dt="2023-07-15T02:50:45.807" v="9" actId="255"/>
          <ac:spMkLst>
            <pc:docMk/>
            <pc:sldMk cId="578595418" sldId="392"/>
            <ac:spMk id="3" creationId="{97BF5B04-7256-36CC-3BD1-2645E9E3ACB7}"/>
          </ac:spMkLst>
        </pc:spChg>
        <pc:spChg chg="del mod">
          <ac:chgData name="theresa munos" userId="091d8e69cc73459e" providerId="LiveId" clId="{658D33E3-0D9A-4943-940C-8E89DDAED44B}" dt="2023-07-15T02:47:27.410" v="2" actId="478"/>
          <ac:spMkLst>
            <pc:docMk/>
            <pc:sldMk cId="578595418" sldId="392"/>
            <ac:spMk id="4" creationId="{B48030D6-6FD9-80BD-90A3-4157924F22DB}"/>
          </ac:spMkLst>
        </pc:spChg>
        <pc:spChg chg="del">
          <ac:chgData name="theresa munos" userId="091d8e69cc73459e" providerId="LiveId" clId="{658D33E3-0D9A-4943-940C-8E89DDAED44B}" dt="2023-07-15T02:47:31.597" v="3" actId="478"/>
          <ac:spMkLst>
            <pc:docMk/>
            <pc:sldMk cId="578595418" sldId="392"/>
            <ac:spMk id="5" creationId="{29315B33-17A3-9FFC-0BE8-CFA3483FA35E}"/>
          </ac:spMkLst>
        </pc:spChg>
      </pc:sldChg>
      <pc:sldChg chg="modSp mod ord">
        <pc:chgData name="theresa munos" userId="091d8e69cc73459e" providerId="LiveId" clId="{658D33E3-0D9A-4943-940C-8E89DDAED44B}" dt="2023-07-24T04:01:02.654" v="231"/>
        <pc:sldMkLst>
          <pc:docMk/>
          <pc:sldMk cId="3348015538" sldId="393"/>
        </pc:sldMkLst>
        <pc:spChg chg="mod">
          <ac:chgData name="theresa munos" userId="091d8e69cc73459e" providerId="LiveId" clId="{658D33E3-0D9A-4943-940C-8E89DDAED44B}" dt="2023-07-15T03:08:18.498" v="14" actId="14100"/>
          <ac:spMkLst>
            <pc:docMk/>
            <pc:sldMk cId="3348015538" sldId="393"/>
            <ac:spMk id="2" creationId="{A5B87873-1172-A308-36CC-A7195C346921}"/>
          </ac:spMkLst>
        </pc:spChg>
        <pc:spChg chg="mod">
          <ac:chgData name="theresa munos" userId="091d8e69cc73459e" providerId="LiveId" clId="{658D33E3-0D9A-4943-940C-8E89DDAED44B}" dt="2023-07-15T03:11:46.780" v="36" actId="255"/>
          <ac:spMkLst>
            <pc:docMk/>
            <pc:sldMk cId="3348015538" sldId="393"/>
            <ac:spMk id="3" creationId="{47F6CAFA-362F-6D3D-C10D-FE83E5DB23F3}"/>
          </ac:spMkLst>
        </pc:spChg>
      </pc:sldChg>
      <pc:sldChg chg="delSp modSp mod ord">
        <pc:chgData name="theresa munos" userId="091d8e69cc73459e" providerId="LiveId" clId="{658D33E3-0D9A-4943-940C-8E89DDAED44B}" dt="2023-07-24T04:01:02.654" v="231"/>
        <pc:sldMkLst>
          <pc:docMk/>
          <pc:sldMk cId="4018867950" sldId="394"/>
        </pc:sldMkLst>
        <pc:spChg chg="mod">
          <ac:chgData name="theresa munos" userId="091d8e69cc73459e" providerId="LiveId" clId="{658D33E3-0D9A-4943-940C-8E89DDAED44B}" dt="2023-07-15T03:27:37.379" v="94" actId="1076"/>
          <ac:spMkLst>
            <pc:docMk/>
            <pc:sldMk cId="4018867950" sldId="394"/>
            <ac:spMk id="2" creationId="{A17A2EC8-7870-8ECF-7FFD-0585B1392FA2}"/>
          </ac:spMkLst>
        </pc:spChg>
        <pc:spChg chg="mod">
          <ac:chgData name="theresa munos" userId="091d8e69cc73459e" providerId="LiveId" clId="{658D33E3-0D9A-4943-940C-8E89DDAED44B}" dt="2023-07-15T03:27:35.015" v="93" actId="1076"/>
          <ac:spMkLst>
            <pc:docMk/>
            <pc:sldMk cId="4018867950" sldId="394"/>
            <ac:spMk id="3" creationId="{EED3D6A4-98E6-DBC9-6223-921FEA815318}"/>
          </ac:spMkLst>
        </pc:spChg>
        <pc:spChg chg="del">
          <ac:chgData name="theresa munos" userId="091d8e69cc73459e" providerId="LiveId" clId="{658D33E3-0D9A-4943-940C-8E89DDAED44B}" dt="2023-07-15T03:27:41.078" v="95" actId="478"/>
          <ac:spMkLst>
            <pc:docMk/>
            <pc:sldMk cId="4018867950" sldId="394"/>
            <ac:spMk id="4" creationId="{C4E62E4D-54BA-2E50-2927-9953EE38C385}"/>
          </ac:spMkLst>
        </pc:spChg>
        <pc:spChg chg="del">
          <ac:chgData name="theresa munos" userId="091d8e69cc73459e" providerId="LiveId" clId="{658D33E3-0D9A-4943-940C-8E89DDAED44B}" dt="2023-07-15T03:27:43.331" v="96" actId="478"/>
          <ac:spMkLst>
            <pc:docMk/>
            <pc:sldMk cId="4018867950" sldId="394"/>
            <ac:spMk id="5" creationId="{C79B39EA-9695-06ED-10BE-647034966C7A}"/>
          </ac:spMkLst>
        </pc:spChg>
      </pc:sldChg>
      <pc:sldChg chg="modSp new mod ord">
        <pc:chgData name="theresa munos" userId="091d8e69cc73459e" providerId="LiveId" clId="{658D33E3-0D9A-4943-940C-8E89DDAED44B}" dt="2023-07-24T04:01:02.654" v="231"/>
        <pc:sldMkLst>
          <pc:docMk/>
          <pc:sldMk cId="2588857861" sldId="395"/>
        </pc:sldMkLst>
        <pc:spChg chg="mod">
          <ac:chgData name="theresa munos" userId="091d8e69cc73459e" providerId="LiveId" clId="{658D33E3-0D9A-4943-940C-8E89DDAED44B}" dt="2023-07-15T03:08:34.604" v="16" actId="20577"/>
          <ac:spMkLst>
            <pc:docMk/>
            <pc:sldMk cId="2588857861" sldId="395"/>
            <ac:spMk id="2" creationId="{18022946-090B-562B-0D20-60B47C0CE4B3}"/>
          </ac:spMkLst>
        </pc:spChg>
        <pc:spChg chg="mod">
          <ac:chgData name="theresa munos" userId="091d8e69cc73459e" providerId="LiveId" clId="{658D33E3-0D9A-4943-940C-8E89DDAED44B}" dt="2023-07-15T03:12:13.482" v="40" actId="1076"/>
          <ac:spMkLst>
            <pc:docMk/>
            <pc:sldMk cId="2588857861" sldId="395"/>
            <ac:spMk id="3" creationId="{88BB0FDD-D3DF-E367-CCCF-0A22423A833A}"/>
          </ac:spMkLst>
        </pc:spChg>
      </pc:sldChg>
      <pc:sldChg chg="modSp new del mod">
        <pc:chgData name="theresa munos" userId="091d8e69cc73459e" providerId="LiveId" clId="{658D33E3-0D9A-4943-940C-8E89DDAED44B}" dt="2023-07-15T03:28:59.828" v="106" actId="47"/>
        <pc:sldMkLst>
          <pc:docMk/>
          <pc:sldMk cId="2663714798" sldId="396"/>
        </pc:sldMkLst>
        <pc:spChg chg="mod">
          <ac:chgData name="theresa munos" userId="091d8e69cc73459e" providerId="LiveId" clId="{658D33E3-0D9A-4943-940C-8E89DDAED44B}" dt="2023-07-15T03:09:19.203" v="23" actId="14100"/>
          <ac:spMkLst>
            <pc:docMk/>
            <pc:sldMk cId="2663714798" sldId="396"/>
            <ac:spMk id="2" creationId="{D90E8C20-577C-1D9C-3E43-E2D2BD01D578}"/>
          </ac:spMkLst>
        </pc:spChg>
        <pc:spChg chg="mod">
          <ac:chgData name="theresa munos" userId="091d8e69cc73459e" providerId="LiveId" clId="{658D33E3-0D9A-4943-940C-8E89DDAED44B}" dt="2023-07-15T03:28:31.518" v="99" actId="21"/>
          <ac:spMkLst>
            <pc:docMk/>
            <pc:sldMk cId="2663714798" sldId="396"/>
            <ac:spMk id="3" creationId="{22918850-B397-D605-36AD-FBC3B23AD056}"/>
          </ac:spMkLst>
        </pc:spChg>
      </pc:sldChg>
      <pc:sldChg chg="delSp modSp new mod ord">
        <pc:chgData name="theresa munos" userId="091d8e69cc73459e" providerId="LiveId" clId="{658D33E3-0D9A-4943-940C-8E89DDAED44B}" dt="2023-07-24T04:01:02.654" v="231"/>
        <pc:sldMkLst>
          <pc:docMk/>
          <pc:sldMk cId="2048345189" sldId="397"/>
        </pc:sldMkLst>
        <pc:spChg chg="mod">
          <ac:chgData name="theresa munos" userId="091d8e69cc73459e" providerId="LiveId" clId="{658D33E3-0D9A-4943-940C-8E89DDAED44B}" dt="2023-07-15T03:28:48.868" v="103" actId="1076"/>
          <ac:spMkLst>
            <pc:docMk/>
            <pc:sldMk cId="2048345189" sldId="397"/>
            <ac:spMk id="2" creationId="{55D9B779-D00A-95A0-702D-7EA0461ECD5A}"/>
          </ac:spMkLst>
        </pc:spChg>
        <pc:spChg chg="mod">
          <ac:chgData name="theresa munos" userId="091d8e69cc73459e" providerId="LiveId" clId="{658D33E3-0D9A-4943-940C-8E89DDAED44B}" dt="2023-07-15T03:28:46.556" v="102" actId="255"/>
          <ac:spMkLst>
            <pc:docMk/>
            <pc:sldMk cId="2048345189" sldId="397"/>
            <ac:spMk id="3" creationId="{34AF89A5-97A3-36DC-A988-C354908C3376}"/>
          </ac:spMkLst>
        </pc:spChg>
        <pc:spChg chg="del">
          <ac:chgData name="theresa munos" userId="091d8e69cc73459e" providerId="LiveId" clId="{658D33E3-0D9A-4943-940C-8E89DDAED44B}" dt="2023-07-15T03:28:51.859" v="104" actId="478"/>
          <ac:spMkLst>
            <pc:docMk/>
            <pc:sldMk cId="2048345189" sldId="397"/>
            <ac:spMk id="4" creationId="{7A090C75-209B-2451-BF9F-4A686AF6458C}"/>
          </ac:spMkLst>
        </pc:spChg>
        <pc:spChg chg="del">
          <ac:chgData name="theresa munos" userId="091d8e69cc73459e" providerId="LiveId" clId="{658D33E3-0D9A-4943-940C-8E89DDAED44B}" dt="2023-07-15T03:28:53.603" v="105" actId="478"/>
          <ac:spMkLst>
            <pc:docMk/>
            <pc:sldMk cId="2048345189" sldId="397"/>
            <ac:spMk id="5" creationId="{E473CF05-6576-3211-78D5-9F15B6C5303B}"/>
          </ac:spMkLst>
        </pc:spChg>
      </pc:sldChg>
      <pc:sldChg chg="delSp modSp new mod ord">
        <pc:chgData name="theresa munos" userId="091d8e69cc73459e" providerId="LiveId" clId="{658D33E3-0D9A-4943-940C-8E89DDAED44B}" dt="2023-07-24T04:01:02.654" v="231"/>
        <pc:sldMkLst>
          <pc:docMk/>
          <pc:sldMk cId="4216276095" sldId="398"/>
        </pc:sldMkLst>
        <pc:spChg chg="mod">
          <ac:chgData name="theresa munos" userId="091d8e69cc73459e" providerId="LiveId" clId="{658D33E3-0D9A-4943-940C-8E89DDAED44B}" dt="2023-07-15T03:09:55.644" v="27" actId="20577"/>
          <ac:spMkLst>
            <pc:docMk/>
            <pc:sldMk cId="4216276095" sldId="398"/>
            <ac:spMk id="2" creationId="{E62F5446-A6DD-C312-BE61-9505D15919E4}"/>
          </ac:spMkLst>
        </pc:spChg>
        <pc:spChg chg="mod">
          <ac:chgData name="theresa munos" userId="091d8e69cc73459e" providerId="LiveId" clId="{658D33E3-0D9A-4943-940C-8E89DDAED44B}" dt="2023-07-15T03:41:57.371" v="173" actId="1076"/>
          <ac:spMkLst>
            <pc:docMk/>
            <pc:sldMk cId="4216276095" sldId="398"/>
            <ac:spMk id="3" creationId="{CA34D300-A356-DDBC-3AFF-66EC68BCCC2C}"/>
          </ac:spMkLst>
        </pc:spChg>
        <pc:spChg chg="del">
          <ac:chgData name="theresa munos" userId="091d8e69cc73459e" providerId="LiveId" clId="{658D33E3-0D9A-4943-940C-8E89DDAED44B}" dt="2023-07-15T03:29:04.843" v="107" actId="478"/>
          <ac:spMkLst>
            <pc:docMk/>
            <pc:sldMk cId="4216276095" sldId="398"/>
            <ac:spMk id="4" creationId="{49550B3A-7D7A-10A5-71F2-11F843BBD584}"/>
          </ac:spMkLst>
        </pc:spChg>
        <pc:spChg chg="del">
          <ac:chgData name="theresa munos" userId="091d8e69cc73459e" providerId="LiveId" clId="{658D33E3-0D9A-4943-940C-8E89DDAED44B}" dt="2023-07-15T03:29:06.382" v="108" actId="478"/>
          <ac:spMkLst>
            <pc:docMk/>
            <pc:sldMk cId="4216276095" sldId="398"/>
            <ac:spMk id="5" creationId="{E68759F6-3FC0-4390-A076-21207CA3BB1C}"/>
          </ac:spMkLst>
        </pc:spChg>
      </pc:sldChg>
      <pc:sldChg chg="delSp modSp new mod ord">
        <pc:chgData name="theresa munos" userId="091d8e69cc73459e" providerId="LiveId" clId="{658D33E3-0D9A-4943-940C-8E89DDAED44B}" dt="2023-07-24T04:01:02.654" v="231"/>
        <pc:sldMkLst>
          <pc:docMk/>
          <pc:sldMk cId="283135103" sldId="399"/>
        </pc:sldMkLst>
        <pc:spChg chg="mod">
          <ac:chgData name="theresa munos" userId="091d8e69cc73459e" providerId="LiveId" clId="{658D33E3-0D9A-4943-940C-8E89DDAED44B}" dt="2023-07-15T03:10:09.990" v="30" actId="313"/>
          <ac:spMkLst>
            <pc:docMk/>
            <pc:sldMk cId="283135103" sldId="399"/>
            <ac:spMk id="2" creationId="{797A5148-D33A-C48E-0555-73F754BF42EA}"/>
          </ac:spMkLst>
        </pc:spChg>
        <pc:spChg chg="mod">
          <ac:chgData name="theresa munos" userId="091d8e69cc73459e" providerId="LiveId" clId="{658D33E3-0D9A-4943-940C-8E89DDAED44B}" dt="2023-07-15T03:38:43.019" v="172" actId="1076"/>
          <ac:spMkLst>
            <pc:docMk/>
            <pc:sldMk cId="283135103" sldId="399"/>
            <ac:spMk id="3" creationId="{9904C45F-36C6-7EC0-EE0E-A86DAB77FE71}"/>
          </ac:spMkLst>
        </pc:spChg>
        <pc:spChg chg="del">
          <ac:chgData name="theresa munos" userId="091d8e69cc73459e" providerId="LiveId" clId="{658D33E3-0D9A-4943-940C-8E89DDAED44B}" dt="2023-07-15T03:29:10.523" v="109" actId="478"/>
          <ac:spMkLst>
            <pc:docMk/>
            <pc:sldMk cId="283135103" sldId="399"/>
            <ac:spMk id="4" creationId="{3B124DD2-BDE9-AD57-BD38-D19321B5B780}"/>
          </ac:spMkLst>
        </pc:spChg>
        <pc:spChg chg="del">
          <ac:chgData name="theresa munos" userId="091d8e69cc73459e" providerId="LiveId" clId="{658D33E3-0D9A-4943-940C-8E89DDAED44B}" dt="2023-07-15T03:29:13.013" v="110" actId="478"/>
          <ac:spMkLst>
            <pc:docMk/>
            <pc:sldMk cId="283135103" sldId="399"/>
            <ac:spMk id="5" creationId="{647717C4-D2F2-D207-3443-FEFAC12F77C6}"/>
          </ac:spMkLst>
        </pc:spChg>
      </pc:sldChg>
      <pc:sldChg chg="delSp modSp new mod ord">
        <pc:chgData name="theresa munos" userId="091d8e69cc73459e" providerId="LiveId" clId="{658D33E3-0D9A-4943-940C-8E89DDAED44B}" dt="2023-07-24T04:01:02.654" v="231"/>
        <pc:sldMkLst>
          <pc:docMk/>
          <pc:sldMk cId="3767099974" sldId="400"/>
        </pc:sldMkLst>
        <pc:spChg chg="mod">
          <ac:chgData name="theresa munos" userId="091d8e69cc73459e" providerId="LiveId" clId="{658D33E3-0D9A-4943-940C-8E89DDAED44B}" dt="2023-07-15T03:48:41.884" v="191" actId="1076"/>
          <ac:spMkLst>
            <pc:docMk/>
            <pc:sldMk cId="3767099974" sldId="400"/>
            <ac:spMk id="2" creationId="{95D79BA1-740D-0075-BEC2-992E95C44EED}"/>
          </ac:spMkLst>
        </pc:spChg>
        <pc:spChg chg="mod">
          <ac:chgData name="theresa munos" userId="091d8e69cc73459e" providerId="LiveId" clId="{658D33E3-0D9A-4943-940C-8E89DDAED44B}" dt="2023-07-15T03:48:38.308" v="190" actId="1076"/>
          <ac:spMkLst>
            <pc:docMk/>
            <pc:sldMk cId="3767099974" sldId="400"/>
            <ac:spMk id="3" creationId="{098EFA91-BCAD-567D-D9EA-9A30E7B8DC1B}"/>
          </ac:spMkLst>
        </pc:spChg>
        <pc:spChg chg="del">
          <ac:chgData name="theresa munos" userId="091d8e69cc73459e" providerId="LiveId" clId="{658D33E3-0D9A-4943-940C-8E89DDAED44B}" dt="2023-07-15T03:48:32.456" v="188" actId="478"/>
          <ac:spMkLst>
            <pc:docMk/>
            <pc:sldMk cId="3767099974" sldId="400"/>
            <ac:spMk id="4" creationId="{89023A60-4A4D-4569-00C8-070C58C0A164}"/>
          </ac:spMkLst>
        </pc:spChg>
        <pc:spChg chg="del">
          <ac:chgData name="theresa munos" userId="091d8e69cc73459e" providerId="LiveId" clId="{658D33E3-0D9A-4943-940C-8E89DDAED44B}" dt="2023-07-15T03:48:34.606" v="189" actId="478"/>
          <ac:spMkLst>
            <pc:docMk/>
            <pc:sldMk cId="3767099974" sldId="400"/>
            <ac:spMk id="5" creationId="{82706A9A-D53B-965C-347A-AD2AED65CD20}"/>
          </ac:spMkLst>
        </pc:spChg>
      </pc:sldChg>
      <pc:sldChg chg="addSp delSp modSp new mod ord">
        <pc:chgData name="theresa munos" userId="091d8e69cc73459e" providerId="LiveId" clId="{658D33E3-0D9A-4943-940C-8E89DDAED44B}" dt="2023-07-24T04:01:02.654" v="231"/>
        <pc:sldMkLst>
          <pc:docMk/>
          <pc:sldMk cId="2991576208" sldId="401"/>
        </pc:sldMkLst>
        <pc:spChg chg="del">
          <ac:chgData name="theresa munos" userId="091d8e69cc73459e" providerId="LiveId" clId="{658D33E3-0D9A-4943-940C-8E89DDAED44B}" dt="2023-07-15T03:25:11.498" v="60" actId="478"/>
          <ac:spMkLst>
            <pc:docMk/>
            <pc:sldMk cId="2991576208" sldId="401"/>
            <ac:spMk id="2" creationId="{A2EAA383-DF20-3180-BE6C-14D1192A018B}"/>
          </ac:spMkLst>
        </pc:spChg>
        <pc:spChg chg="del">
          <ac:chgData name="theresa munos" userId="091d8e69cc73459e" providerId="LiveId" clId="{658D33E3-0D9A-4943-940C-8E89DDAED44B}" dt="2023-07-15T03:25:12.918" v="61" actId="478"/>
          <ac:spMkLst>
            <pc:docMk/>
            <pc:sldMk cId="2991576208" sldId="401"/>
            <ac:spMk id="3" creationId="{2E028B42-3146-5808-0863-F272FEB8A710}"/>
          </ac:spMkLst>
        </pc:spChg>
        <pc:spChg chg="del">
          <ac:chgData name="theresa munos" userId="091d8e69cc73459e" providerId="LiveId" clId="{658D33E3-0D9A-4943-940C-8E89DDAED44B}" dt="2023-07-15T03:24:58.122" v="59"/>
          <ac:spMkLst>
            <pc:docMk/>
            <pc:sldMk cId="2991576208" sldId="401"/>
            <ac:spMk id="4" creationId="{BF0A0888-0E9E-F1A9-F2A6-F8D188B4CCDA}"/>
          </ac:spMkLst>
        </pc:spChg>
        <pc:spChg chg="del">
          <ac:chgData name="theresa munos" userId="091d8e69cc73459e" providerId="LiveId" clId="{658D33E3-0D9A-4943-940C-8E89DDAED44B}" dt="2023-07-15T03:25:14.526" v="62" actId="478"/>
          <ac:spMkLst>
            <pc:docMk/>
            <pc:sldMk cId="2991576208" sldId="401"/>
            <ac:spMk id="5" creationId="{04C34EBE-A606-8D64-5450-31291A916940}"/>
          </ac:spMkLst>
        </pc:spChg>
        <pc:spChg chg="mod">
          <ac:chgData name="theresa munos" userId="091d8e69cc73459e" providerId="LiveId" clId="{658D33E3-0D9A-4943-940C-8E89DDAED44B}" dt="2023-07-15T03:31:08.723" v="115" actId="1076"/>
          <ac:spMkLst>
            <pc:docMk/>
            <pc:sldMk cId="2991576208" sldId="401"/>
            <ac:spMk id="6" creationId="{FC6B2BBD-80D1-5115-0BD9-1F50D318FECE}"/>
          </ac:spMkLst>
        </pc:spChg>
        <pc:spChg chg="del">
          <ac:chgData name="theresa munos" userId="091d8e69cc73459e" providerId="LiveId" clId="{658D33E3-0D9A-4943-940C-8E89DDAED44B}" dt="2023-07-15T03:25:20.206" v="64" actId="478"/>
          <ac:spMkLst>
            <pc:docMk/>
            <pc:sldMk cId="2991576208" sldId="401"/>
            <ac:spMk id="7" creationId="{E6E9C358-1494-7ACA-2A50-6CAEE09AA200}"/>
          </ac:spMkLst>
        </pc:spChg>
        <pc:spChg chg="del mod">
          <ac:chgData name="theresa munos" userId="091d8e69cc73459e" providerId="LiveId" clId="{658D33E3-0D9A-4943-940C-8E89DDAED44B}" dt="2023-07-15T03:25:23.198" v="66" actId="478"/>
          <ac:spMkLst>
            <pc:docMk/>
            <pc:sldMk cId="2991576208" sldId="401"/>
            <ac:spMk id="8" creationId="{7BB31642-635E-45E9-05D8-2503ED1B30E3}"/>
          </ac:spMkLst>
        </pc:spChg>
        <pc:spChg chg="add mod">
          <ac:chgData name="theresa munos" userId="091d8e69cc73459e" providerId="LiveId" clId="{658D33E3-0D9A-4943-940C-8E89DDAED44B}" dt="2023-07-15T03:31:24.972" v="120" actId="14100"/>
          <ac:spMkLst>
            <pc:docMk/>
            <pc:sldMk cId="2991576208" sldId="401"/>
            <ac:spMk id="11" creationId="{6D767776-1D55-59F8-3F45-C821D29D5B82}"/>
          </ac:spMkLst>
        </pc:spChg>
        <pc:picChg chg="add mod">
          <ac:chgData name="theresa munos" userId="091d8e69cc73459e" providerId="LiveId" clId="{658D33E3-0D9A-4943-940C-8E89DDAED44B}" dt="2023-07-15T03:25:27.075" v="68" actId="1076"/>
          <ac:picMkLst>
            <pc:docMk/>
            <pc:sldMk cId="2991576208" sldId="401"/>
            <ac:picMk id="10" creationId="{8908D76B-AB72-1EA2-9D71-E6C70AE3B880}"/>
          </ac:picMkLst>
        </pc:picChg>
      </pc:sldChg>
      <pc:sldChg chg="addSp delSp modSp new mod ord">
        <pc:chgData name="theresa munos" userId="091d8e69cc73459e" providerId="LiveId" clId="{658D33E3-0D9A-4943-940C-8E89DDAED44B}" dt="2023-07-24T04:01:02.654" v="231"/>
        <pc:sldMkLst>
          <pc:docMk/>
          <pc:sldMk cId="2307519273" sldId="402"/>
        </pc:sldMkLst>
        <pc:spChg chg="del">
          <ac:chgData name="theresa munos" userId="091d8e69cc73459e" providerId="LiveId" clId="{658D33E3-0D9A-4943-940C-8E89DDAED44B}" dt="2023-07-15T03:33:58.389" v="156" actId="478"/>
          <ac:spMkLst>
            <pc:docMk/>
            <pc:sldMk cId="2307519273" sldId="402"/>
            <ac:spMk id="2" creationId="{9A23FA67-8184-5300-BDE4-4E25F59B7611}"/>
          </ac:spMkLst>
        </pc:spChg>
        <pc:spChg chg="del">
          <ac:chgData name="theresa munos" userId="091d8e69cc73459e" providerId="LiveId" clId="{658D33E3-0D9A-4943-940C-8E89DDAED44B}" dt="2023-07-15T03:34:00.305" v="157" actId="478"/>
          <ac:spMkLst>
            <pc:docMk/>
            <pc:sldMk cId="2307519273" sldId="402"/>
            <ac:spMk id="3" creationId="{EF4E63BE-1B58-B50A-9609-B494B35A5F83}"/>
          </ac:spMkLst>
        </pc:spChg>
        <pc:spChg chg="add mod">
          <ac:chgData name="theresa munos" userId="091d8e69cc73459e" providerId="LiveId" clId="{658D33E3-0D9A-4943-940C-8E89DDAED44B}" dt="2023-07-15T03:34:58.380" v="162" actId="1076"/>
          <ac:spMkLst>
            <pc:docMk/>
            <pc:sldMk cId="2307519273" sldId="402"/>
            <ac:spMk id="5" creationId="{8DB50006-B0F5-D24F-6DF3-CF2AF99A485C}"/>
          </ac:spMkLst>
        </pc:spChg>
      </pc:sldChg>
      <pc:sldChg chg="addSp delSp modSp new mod ord">
        <pc:chgData name="theresa munos" userId="091d8e69cc73459e" providerId="LiveId" clId="{658D33E3-0D9A-4943-940C-8E89DDAED44B}" dt="2023-07-24T04:01:02.654" v="231"/>
        <pc:sldMkLst>
          <pc:docMk/>
          <pc:sldMk cId="1005125721" sldId="403"/>
        </pc:sldMkLst>
        <pc:spChg chg="del mod">
          <ac:chgData name="theresa munos" userId="091d8e69cc73459e" providerId="LiveId" clId="{658D33E3-0D9A-4943-940C-8E89DDAED44B}" dt="2023-07-15T03:55:01.059" v="194" actId="478"/>
          <ac:spMkLst>
            <pc:docMk/>
            <pc:sldMk cId="1005125721" sldId="403"/>
            <ac:spMk id="2" creationId="{70FB21E9-7D32-9BD3-E1E0-3839D807F2C7}"/>
          </ac:spMkLst>
        </pc:spChg>
        <pc:spChg chg="del mod">
          <ac:chgData name="theresa munos" userId="091d8e69cc73459e" providerId="LiveId" clId="{658D33E3-0D9A-4943-940C-8E89DDAED44B}" dt="2023-07-15T03:55:06.374" v="196" actId="478"/>
          <ac:spMkLst>
            <pc:docMk/>
            <pc:sldMk cId="1005125721" sldId="403"/>
            <ac:spMk id="3" creationId="{2CAD9F46-BCD2-D697-D6DB-2F5FB44FFA24}"/>
          </ac:spMkLst>
        </pc:spChg>
        <pc:spChg chg="add del mod">
          <ac:chgData name="theresa munos" userId="091d8e69cc73459e" providerId="LiveId" clId="{658D33E3-0D9A-4943-940C-8E89DDAED44B}" dt="2023-07-23T22:24:27.113" v="219" actId="478"/>
          <ac:spMkLst>
            <pc:docMk/>
            <pc:sldMk cId="1005125721" sldId="403"/>
            <ac:spMk id="3" creationId="{504731DD-A234-1947-E8A0-4A92530C27A2}"/>
          </ac:spMkLst>
        </pc:spChg>
        <pc:spChg chg="add mod">
          <ac:chgData name="theresa munos" userId="091d8e69cc73459e" providerId="LiveId" clId="{658D33E3-0D9A-4943-940C-8E89DDAED44B}" dt="2023-07-15T03:55:41.461" v="216" actId="122"/>
          <ac:spMkLst>
            <pc:docMk/>
            <pc:sldMk cId="1005125721" sldId="403"/>
            <ac:spMk id="5" creationId="{BB972ADD-1599-FFA3-20EC-3009315D90BC}"/>
          </ac:spMkLst>
        </pc:spChg>
        <pc:spChg chg="add mod">
          <ac:chgData name="theresa munos" userId="091d8e69cc73459e" providerId="LiveId" clId="{658D33E3-0D9A-4943-940C-8E89DDAED44B}" dt="2023-07-23T22:34:32.746" v="229" actId="20577"/>
          <ac:spMkLst>
            <pc:docMk/>
            <pc:sldMk cId="1005125721" sldId="403"/>
            <ac:spMk id="7" creationId="{5D94E488-46BC-7C8B-47F5-B8789CF0923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pPr/>
              <a:t>5/23/2024</a:t>
            </a:fld>
            <a:endParaRPr lang="en-US"/>
          </a:p>
        </p:txBody>
      </p:sp>
      <p:sp>
        <p:nvSpPr>
          <p:cNvPr id="4" name="Footer Placeholder 3">
            <a:extLst>
              <a:ext uri="{FF2B5EF4-FFF2-40B4-BE49-F238E27FC236}">
                <a16:creationId xmlns:a16="http://schemas.microsoft.com/office/drawing/2014/main" xmlns=""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pPr/>
              <a:t>‹#›</a:t>
            </a:fld>
            <a:endParaRPr lang="en-US"/>
          </a:p>
        </p:txBody>
      </p:sp>
    </p:spTree>
    <p:extLst>
      <p:ext uri="{BB962C8B-B14F-4D97-AF65-F5344CB8AC3E}">
        <p14:creationId xmlns:p14="http://schemas.microsoft.com/office/powerpoint/2010/main" xmlns=""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pPr/>
              <a:t>5/23/2024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pPr/>
              <a:t>‹#›</a:t>
            </a:fld>
            <a:endParaRPr lang="en-US"/>
          </a:p>
        </p:txBody>
      </p:sp>
    </p:spTree>
    <p:extLst>
      <p:ext uri="{BB962C8B-B14F-4D97-AF65-F5344CB8AC3E}">
        <p14:creationId xmlns:p14="http://schemas.microsoft.com/office/powerpoint/2010/main" xmlns=""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pPr/>
              <a:t>1</a:t>
            </a:fld>
            <a:endParaRPr lang="en-US"/>
          </a:p>
        </p:txBody>
      </p:sp>
    </p:spTree>
    <p:extLst>
      <p:ext uri="{BB962C8B-B14F-4D97-AF65-F5344CB8AC3E}">
        <p14:creationId xmlns:p14="http://schemas.microsoft.com/office/powerpoint/2010/main" xmlns=""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pPr/>
              <a:t>5</a:t>
            </a:fld>
            <a:endParaRPr lang="en-US"/>
          </a:p>
        </p:txBody>
      </p:sp>
    </p:spTree>
    <p:extLst>
      <p:ext uri="{BB962C8B-B14F-4D97-AF65-F5344CB8AC3E}">
        <p14:creationId xmlns:p14="http://schemas.microsoft.com/office/powerpoint/2010/main" xmlns="" val="404304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pPr/>
              <a:t>14</a:t>
            </a:fld>
            <a:endParaRPr lang="en-US"/>
          </a:p>
        </p:txBody>
      </p:sp>
    </p:spTree>
    <p:extLst>
      <p:ext uri="{BB962C8B-B14F-4D97-AF65-F5344CB8AC3E}">
        <p14:creationId xmlns:p14="http://schemas.microsoft.com/office/powerpoint/2010/main" xmlns="" val="415089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xmlns=""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xmlns="" id="{938AD48E-7D67-4BE9-97B6-DB64DE5253B9}"/>
              </a:ext>
              <a:ext uri="{C183D7F6-B498-43B3-948B-1728B52AA6E4}">
                <adec:decorative xmlns:adec="http://schemas.microsoft.com/office/drawing/2017/decorative" xmlns=""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xmlns="" id="{EB6FF8E2-165B-49EB-8120-14190F9491BC}"/>
              </a:ext>
              <a:ext uri="{C183D7F6-B498-43B3-948B-1728B52AA6E4}">
                <adec:decorative xmlns:adec="http://schemas.microsoft.com/office/drawing/2017/decorative" xmlns=""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xmlns=""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xmlns=""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xmlns=""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xmlns=""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xmlns="" id="{79DE9FAB-6BBA-4CFE-B67D-77B47F01ECA4}"/>
              </a:ext>
              <a:ext uri="{C183D7F6-B498-43B3-948B-1728B52AA6E4}">
                <adec:decorative xmlns:adec="http://schemas.microsoft.com/office/drawing/2017/decorative" xmlns=""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xmlns=""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xmlns=""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xmlns=""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xmlns=""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xmlns="" id="{82184FF4-7029-4ED7-813A-192E60608764}"/>
              </a:ext>
              <a:ext uri="{C183D7F6-B498-43B3-948B-1728B52AA6E4}">
                <adec:decorative xmlns:adec="http://schemas.microsoft.com/office/drawing/2017/decorative" xmlns=""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xmlns="" id="{AAA7AB09-557C-41AD-9113-FF9F68FA1035}"/>
              </a:ext>
              <a:ext uri="{C183D7F6-B498-43B3-948B-1728B52AA6E4}">
                <adec:decorative xmlns:adec="http://schemas.microsoft.com/office/drawing/2017/decorative" xmlns=""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xmlns="" id="{EF99ECAA-1F11-4937-BBA6-51935AB44C9D}"/>
              </a:ext>
              <a:ext uri="{C183D7F6-B498-43B3-948B-1728B52AA6E4}">
                <adec:decorative xmlns:adec="http://schemas.microsoft.com/office/drawing/2017/decorative" xmlns=""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xmlns=""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xmlns=""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xmlns=""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xmlns=""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xmlns=""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xmlns=""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xmlns=""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xmlns=""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xmlns="" id="{D74D4206-406C-42A3-BBD4-44C043180931}"/>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xmlns=""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xmlns=""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xmlns=""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xmlns=""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xmlns="" id="{E436F230-C9A7-407A-B923-873839C8D8A0}"/>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
        <p:nvSpPr>
          <p:cNvPr id="8" name="Oval 7">
            <a:extLst>
              <a:ext uri="{FF2B5EF4-FFF2-40B4-BE49-F238E27FC236}">
                <a16:creationId xmlns:a16="http://schemas.microsoft.com/office/drawing/2014/main" xmlns="" id="{446AF837-10C6-44A5-B8D6-960A57487B43}"/>
              </a:ext>
              <a:ext uri="{C183D7F6-B498-43B3-948B-1728B52AA6E4}">
                <adec:decorative xmlns:adec="http://schemas.microsoft.com/office/drawing/2017/decorative" xmlns=""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xmlns=""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xmlns=""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xmlns=""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xmlns=""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xmlns="" id="{06966E3E-9B30-4375-AC9A-23256CC87D25}"/>
              </a:ext>
              <a:ext uri="{C183D7F6-B498-43B3-948B-1728B52AA6E4}">
                <adec:decorative xmlns:adec="http://schemas.microsoft.com/office/drawing/2017/decorative" xmlns=""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xmlns=""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xmlns=""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xmlns=""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xmlns="" id="{394664AE-6DC5-428F-9AC4-5A8F67571F72}"/>
              </a:ext>
              <a:ext uri="{C183D7F6-B498-43B3-948B-1728B52AA6E4}">
                <adec:decorative xmlns:adec="http://schemas.microsoft.com/office/drawing/2017/decorative" xmlns=""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xmlns=""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xmlns=""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xmlns=""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xmlns=""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xmlns="" id="{76CFE189-E20B-4108-B290-244424336512}"/>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
        <p:nvSpPr>
          <p:cNvPr id="17" name="Oval 16">
            <a:extLst>
              <a:ext uri="{FF2B5EF4-FFF2-40B4-BE49-F238E27FC236}">
                <a16:creationId xmlns:a16="http://schemas.microsoft.com/office/drawing/2014/main" xmlns="" id="{83C43C1C-00B3-40E0-B073-B8C56206D07D}"/>
              </a:ext>
              <a:ext uri="{C183D7F6-B498-43B3-948B-1728B52AA6E4}">
                <adec:decorative xmlns:adec="http://schemas.microsoft.com/office/drawing/2017/decorative" xmlns=""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xmlns=""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xmlns="" id="{D74D4206-406C-42A3-BBD4-44C043180931}"/>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
        <p:nvSpPr>
          <p:cNvPr id="19" name="Freeform: Shape 18">
            <a:extLst>
              <a:ext uri="{FF2B5EF4-FFF2-40B4-BE49-F238E27FC236}">
                <a16:creationId xmlns:a16="http://schemas.microsoft.com/office/drawing/2014/main" xmlns=""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xmlns=""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xmlns=""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xmlns=""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xmlns=""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xmlns=""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xmlns=""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xmlns=""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xmlns=""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xmlns=""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xmlns=""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xmlns=""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xmlns=""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xmlns=""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xmlns=""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xmlns="" id="{19E5C381-C899-4BF9-B584-2D78074D1CB2}"/>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xmlns=""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xmlns="" id="{E436F230-C9A7-407A-B923-873839C8D8A0}"/>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xmlns=""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xmlns=""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xmlns=""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xmlns=""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xmlns="" id="{CDAEB023-7A5E-4087-B75E-A38A80EE5D01}"/>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xmlns=""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xmlns=""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xmlns=""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xmlns=""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xmlns=""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xmlns=""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xmlns="" id="{E436F230-C9A7-407A-B923-873839C8D8A0}"/>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
        <p:nvSpPr>
          <p:cNvPr id="6" name="Oval 5">
            <a:extLst>
              <a:ext uri="{FF2B5EF4-FFF2-40B4-BE49-F238E27FC236}">
                <a16:creationId xmlns:a16="http://schemas.microsoft.com/office/drawing/2014/main" xmlns="" id="{92FF63B4-C261-4597-9EE0-811D250B9D21}"/>
              </a:ext>
              <a:ext uri="{C183D7F6-B498-43B3-948B-1728B52AA6E4}">
                <adec:decorative xmlns:adec="http://schemas.microsoft.com/office/drawing/2017/decorative" xmlns=""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xmlns="" id="{F92CF088-7F97-4A11-8A81-0EF641F6986F}"/>
              </a:ext>
              <a:ext uri="{C183D7F6-B498-43B3-948B-1728B52AA6E4}">
                <adec:decorative xmlns:adec="http://schemas.microsoft.com/office/drawing/2017/decorative" xmlns=""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xmlns=""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xmlns=""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xmlns=""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xmlns=""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xmlns=""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xmlns=""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xmlns=""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xmlns=""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xmlns=""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xmlns="" id="{E436F230-C9A7-407A-B923-873839C8D8A0}"/>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
        <p:nvSpPr>
          <p:cNvPr id="11" name="Content Placeholder 6">
            <a:extLst>
              <a:ext uri="{FF2B5EF4-FFF2-40B4-BE49-F238E27FC236}">
                <a16:creationId xmlns:a16="http://schemas.microsoft.com/office/drawing/2014/main" xmlns=""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xmlns=""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xmlns=""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xmlns=""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E8DFA722-391E-4FCF-8E15-0D7E2EC02B63}"/>
              </a:ext>
            </a:extLst>
          </p:cNvPr>
          <p:cNvSpPr>
            <a:spLocks noGrp="1"/>
          </p:cNvSpPr>
          <p:nvPr>
            <p:ph type="sldNum" sz="quarter" idx="12"/>
          </p:nvPr>
        </p:nvSpPr>
        <p:spPr/>
        <p:txBody>
          <a:bodyPr/>
          <a:lstStyle/>
          <a:p>
            <a:fld id="{DBA1B0FB-D917-4C8C-928F-313BD683BF39}" type="slidenum">
              <a:rPr lang="en-US" smtClean="0"/>
              <a:pPr/>
              <a:t>‹#›</a:t>
            </a:fld>
            <a:endParaRPr lang="en-US"/>
          </a:p>
        </p:txBody>
      </p:sp>
      <p:sp>
        <p:nvSpPr>
          <p:cNvPr id="13" name="Rectangle 12">
            <a:extLst>
              <a:ext uri="{FF2B5EF4-FFF2-40B4-BE49-F238E27FC236}">
                <a16:creationId xmlns:a16="http://schemas.microsoft.com/office/drawing/2014/main" xmlns="" id="{80517979-166D-4AAA-ABBC-0C3E5C2ECF37}"/>
              </a:ext>
              <a:ext uri="{C183D7F6-B498-43B3-948B-1728B52AA6E4}">
                <adec:decorative xmlns:adec="http://schemas.microsoft.com/office/drawing/2017/decorative" xmlns=""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xmlns=""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xmlns=""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xmlns=""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xmlns=""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xmlns=""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xmlns=""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xmlns=""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xmlns=""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xmlns=""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xmlns=""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xmlns=""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xmlns=""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xmlns=""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xmlns="" id="{7E44B5A0-66FA-433A-8DC5-C097C63B4DFC}"/>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xmlns="" id="{B17C5C60-EC4D-410B-9997-0B73289605FD}"/>
              </a:ext>
              <a:ext uri="{C183D7F6-B498-43B3-948B-1728B52AA6E4}">
                <adec:decorative xmlns:adec="http://schemas.microsoft.com/office/drawing/2017/decorative" xmlns=""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xmlns=""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xmlns=""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xmlns=""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xmlns="" id="{80A2FA6F-99B7-4984-A80C-570644889F02}"/>
              </a:ext>
              <a:ext uri="{C183D7F6-B498-43B3-948B-1728B52AA6E4}">
                <adec:decorative xmlns:adec="http://schemas.microsoft.com/office/drawing/2017/decorative" xmlns=""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xmlns=""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xmlns=""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xmlns=""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xmlns=""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xmlns="" id="{E436F230-C9A7-407A-B923-873839C8D8A0}"/>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E38C6F9E-A74F-4F54-9409-B6B93DF8CE78}"/>
              </a:ext>
              <a:ext uri="{C183D7F6-B498-43B3-948B-1728B52AA6E4}">
                <adec:decorative xmlns:adec="http://schemas.microsoft.com/office/drawing/2017/decorative" xmlns=""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xmlns="" id="{6F0F71C5-78A4-4793-9BD4-3DF0EE3E3EB7}"/>
              </a:ext>
              <a:ext uri="{C183D7F6-B498-43B3-948B-1728B52AA6E4}">
                <adec:decorative xmlns:adec="http://schemas.microsoft.com/office/drawing/2017/decorative" xmlns=""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xmlns=""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xmlns="" id="{E6093F87-C1F6-4FAB-B891-6F7D7FC20751}"/>
              </a:ext>
              <a:ext uri="{C183D7F6-B498-43B3-948B-1728B52AA6E4}">
                <adec:decorative xmlns:adec="http://schemas.microsoft.com/office/drawing/2017/decorative" xmlns=""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xmlns=""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xmlns=""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xmlns=""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xmlns=""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xmlns=""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xmlns=""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xmlns=""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xmlns=""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xmlns=""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xmlns=""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xmlns=""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xmlns=""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xmlns=""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xmlns=""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xmlns=""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xmlns=""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xmlns=""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xmlns=""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xmlns="" id="{97B2D769-16B1-43C4-BF14-3175533511ED}"/>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xmlns=""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xmlns=""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xmlns=""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xmlns=""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xmlns=""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xmlns=""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xmlns="" id="{03031C35-2E5B-491D-85ED-DB42A4FE1623}"/>
              </a:ext>
            </a:extLst>
          </p:cNvPr>
          <p:cNvSpPr>
            <a:spLocks noGrp="1"/>
          </p:cNvSpPr>
          <p:nvPr>
            <p:ph type="sldNum" sz="quarter" idx="12"/>
          </p:nvPr>
        </p:nvSpPr>
        <p:spPr/>
        <p:txBody>
          <a:bodyPr>
            <a:noAutofit/>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xmlns=""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xmlns=""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xmlns=""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E938C-9D94-4B05-979A-D39FFC457291}"/>
              </a:ext>
            </a:extLst>
          </p:cNvPr>
          <p:cNvSpPr>
            <a:spLocks noGrp="1"/>
          </p:cNvSpPr>
          <p:nvPr>
            <p:ph type="ctrTitle"/>
          </p:nvPr>
        </p:nvSpPr>
        <p:spPr>
          <a:xfrm>
            <a:off x="7549356" y="2288702"/>
            <a:ext cx="4287838" cy="1140298"/>
          </a:xfrm>
        </p:spPr>
        <p:txBody>
          <a:bodyPr anchor="b" anchorCtr="0">
            <a:normAutofit fontScale="90000"/>
          </a:bodyPr>
          <a:lstStyle/>
          <a:p>
            <a:r>
              <a:rPr lang="en-US" dirty="0"/>
              <a:t/>
            </a:r>
            <a:br>
              <a:rPr lang="en-US" dirty="0"/>
            </a:br>
            <a:endParaRPr lang="en-US" dirty="0"/>
          </a:p>
        </p:txBody>
      </p:sp>
      <p:pic>
        <p:nvPicPr>
          <p:cNvPr id="14" name="Picture Placeholder 13" descr="Data Points Digital background">
            <a:extLst>
              <a:ext uri="{FF2B5EF4-FFF2-40B4-BE49-F238E27FC236}">
                <a16:creationId xmlns:a16="http://schemas.microsoft.com/office/drawing/2014/main" xmlns=""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xmlns="" val="0"/>
              </a:ext>
            </a:extLst>
          </a:blip>
          <a:srcRect/>
          <a:stretch/>
        </p:blipFill>
        <p:spPr>
          <a:xfrm>
            <a:off x="0" y="7449"/>
            <a:ext cx="7452360" cy="6858000"/>
          </a:xfrm>
        </p:spPr>
      </p:pic>
      <p:sp>
        <p:nvSpPr>
          <p:cNvPr id="3" name="Subtitle 2">
            <a:extLst>
              <a:ext uri="{FF2B5EF4-FFF2-40B4-BE49-F238E27FC236}">
                <a16:creationId xmlns:a16="http://schemas.microsoft.com/office/drawing/2014/main" xmlns="" id="{D9A11267-FC52-4990-8D98-010AFABA5544}"/>
              </a:ext>
            </a:extLst>
          </p:cNvPr>
          <p:cNvSpPr>
            <a:spLocks noGrp="1"/>
          </p:cNvSpPr>
          <p:nvPr>
            <p:ph type="body" sz="quarter" idx="14"/>
          </p:nvPr>
        </p:nvSpPr>
        <p:spPr>
          <a:xfrm>
            <a:off x="7666435" y="3119699"/>
            <a:ext cx="3565524" cy="1731963"/>
          </a:xfrm>
        </p:spPr>
        <p:txBody>
          <a:bodyPr>
            <a:normAutofit/>
          </a:bodyPr>
          <a:lstStyle/>
          <a:p>
            <a:pPr indent="-457200" algn="just">
              <a:lnSpc>
                <a:spcPct val="100000"/>
              </a:lnSpc>
            </a:pPr>
            <a:r>
              <a:rPr lang="en-US" dirty="0"/>
              <a:t>THERESA MUNOS</a:t>
            </a:r>
          </a:p>
          <a:p>
            <a:pPr indent="-457200" algn="just">
              <a:lnSpc>
                <a:spcPct val="100000"/>
              </a:lnSpc>
            </a:pPr>
            <a:r>
              <a:rPr lang="en-US" dirty="0"/>
              <a:t>FINCB/571</a:t>
            </a:r>
          </a:p>
          <a:p>
            <a:pPr marL="0" indent="-457200" algn="just">
              <a:lnSpc>
                <a:spcPct val="100000"/>
              </a:lnSpc>
              <a:spcBef>
                <a:spcPts val="0"/>
              </a:spcBef>
              <a:spcAft>
                <a:spcPts val="0"/>
              </a:spcAft>
            </a:pPr>
            <a:r>
              <a:rPr lang="en-US" dirty="0"/>
              <a:t>COMPETENCY 1- ASSESSMENT</a:t>
            </a:r>
          </a:p>
        </p:txBody>
      </p:sp>
      <p:sp>
        <p:nvSpPr>
          <p:cNvPr id="5" name="TextBox 4">
            <a:extLst>
              <a:ext uri="{FF2B5EF4-FFF2-40B4-BE49-F238E27FC236}">
                <a16:creationId xmlns:a16="http://schemas.microsoft.com/office/drawing/2014/main" xmlns="" id="{AC03E44D-C8D5-4D4F-6487-3F3D7036B073}"/>
              </a:ext>
            </a:extLst>
          </p:cNvPr>
          <p:cNvSpPr txBox="1"/>
          <p:nvPr/>
        </p:nvSpPr>
        <p:spPr>
          <a:xfrm>
            <a:off x="7610077" y="1873203"/>
            <a:ext cx="3621882" cy="830997"/>
          </a:xfrm>
          <a:prstGeom prst="rect">
            <a:avLst/>
          </a:prstGeom>
          <a:noFill/>
        </p:spPr>
        <p:txBody>
          <a:bodyPr wrap="square" rtlCol="0">
            <a:spAutoFit/>
          </a:bodyPr>
          <a:lstStyle/>
          <a:p>
            <a:r>
              <a:rPr lang="en-US" sz="4800" dirty="0"/>
              <a:t>Walmart Inc.</a:t>
            </a:r>
          </a:p>
        </p:txBody>
      </p:sp>
    </p:spTree>
    <p:extLst>
      <p:ext uri="{BB962C8B-B14F-4D97-AF65-F5344CB8AC3E}">
        <p14:creationId xmlns:p14="http://schemas.microsoft.com/office/powerpoint/2010/main" xmlns=""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D9B779-D00A-95A0-702D-7EA0461ECD5A}"/>
              </a:ext>
            </a:extLst>
          </p:cNvPr>
          <p:cNvSpPr>
            <a:spLocks noGrp="1"/>
          </p:cNvSpPr>
          <p:nvPr>
            <p:ph type="title"/>
          </p:nvPr>
        </p:nvSpPr>
        <p:spPr>
          <a:xfrm>
            <a:off x="549537" y="930275"/>
            <a:ext cx="11091600" cy="1332000"/>
          </a:xfrm>
        </p:spPr>
        <p:txBody>
          <a:bodyPr/>
          <a:lstStyle/>
          <a:p>
            <a:r>
              <a:rPr lang="en-US" dirty="0"/>
              <a:t>Average trade volume.</a:t>
            </a:r>
          </a:p>
        </p:txBody>
      </p:sp>
      <p:sp>
        <p:nvSpPr>
          <p:cNvPr id="3" name="Content Placeholder 2">
            <a:extLst>
              <a:ext uri="{FF2B5EF4-FFF2-40B4-BE49-F238E27FC236}">
                <a16:creationId xmlns:a16="http://schemas.microsoft.com/office/drawing/2014/main" xmlns="" id="{34AF89A5-97A3-36DC-A988-C354908C3376}"/>
              </a:ext>
            </a:extLst>
          </p:cNvPr>
          <p:cNvSpPr>
            <a:spLocks noGrp="1"/>
          </p:cNvSpPr>
          <p:nvPr>
            <p:ph idx="1"/>
          </p:nvPr>
        </p:nvSpPr>
        <p:spPr/>
        <p:txBody>
          <a:bodyPr/>
          <a:lstStyle/>
          <a:p>
            <a:pPr marL="0" indent="0">
              <a:buNone/>
            </a:pPr>
            <a:r>
              <a:rPr lang="en-US" sz="2400" dirty="0"/>
              <a:t>Average trade volume Walmart's average daily volume on a 3-month average for fiscal years ending January 2016 to 2020 averaged 8.539 million which shows the active interest in the stock of Walmart by both retail and institutional investors and the market capitalization of Walmart has been on the steady rise owing it to be a more attractive option for investors.</a:t>
            </a:r>
          </a:p>
          <a:p>
            <a:pPr marL="0" indent="0">
              <a:buNone/>
            </a:pPr>
            <a:endParaRPr lang="en-US" dirty="0"/>
          </a:p>
        </p:txBody>
      </p:sp>
      <p:sp>
        <p:nvSpPr>
          <p:cNvPr id="6" name="Slide Number Placeholder 5">
            <a:extLst>
              <a:ext uri="{FF2B5EF4-FFF2-40B4-BE49-F238E27FC236}">
                <a16:creationId xmlns:a16="http://schemas.microsoft.com/office/drawing/2014/main" xmlns="" id="{2F9E7000-7950-9D36-D558-14FE98D292BE}"/>
              </a:ext>
            </a:extLst>
          </p:cNvPr>
          <p:cNvSpPr>
            <a:spLocks noGrp="1"/>
          </p:cNvSpPr>
          <p:nvPr>
            <p:ph type="sldNum" sz="quarter" idx="12"/>
          </p:nvPr>
        </p:nvSpPr>
        <p:spPr/>
        <p:txBody>
          <a:bodyPr/>
          <a:lstStyle/>
          <a:p>
            <a:fld id="{DBA1B0FB-D917-4C8C-928F-313BD683BF39}" type="slidenum">
              <a:rPr lang="en-US" smtClean="0"/>
              <a:pPr/>
              <a:t>10</a:t>
            </a:fld>
            <a:endParaRPr lang="en-US"/>
          </a:p>
        </p:txBody>
      </p:sp>
    </p:spTree>
    <p:extLst>
      <p:ext uri="{BB962C8B-B14F-4D97-AF65-F5344CB8AC3E}">
        <p14:creationId xmlns:p14="http://schemas.microsoft.com/office/powerpoint/2010/main" xmlns="" val="204834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F5446-A6DD-C312-BE61-9505D15919E4}"/>
              </a:ext>
            </a:extLst>
          </p:cNvPr>
          <p:cNvSpPr>
            <a:spLocks noGrp="1"/>
          </p:cNvSpPr>
          <p:nvPr>
            <p:ph type="title"/>
          </p:nvPr>
        </p:nvSpPr>
        <p:spPr/>
        <p:txBody>
          <a:bodyPr/>
          <a:lstStyle/>
          <a:p>
            <a:r>
              <a:rPr lang="en-US" dirty="0"/>
              <a:t>Current stock price, 52-week high, and 1-year estimated stock price.</a:t>
            </a:r>
          </a:p>
        </p:txBody>
      </p:sp>
      <p:sp>
        <p:nvSpPr>
          <p:cNvPr id="3" name="Content Placeholder 2">
            <a:extLst>
              <a:ext uri="{FF2B5EF4-FFF2-40B4-BE49-F238E27FC236}">
                <a16:creationId xmlns:a16="http://schemas.microsoft.com/office/drawing/2014/main" xmlns="" id="{CA34D300-A356-DDBC-3AFF-66EC68BCCC2C}"/>
              </a:ext>
            </a:extLst>
          </p:cNvPr>
          <p:cNvSpPr>
            <a:spLocks noGrp="1"/>
          </p:cNvSpPr>
          <p:nvPr>
            <p:ph idx="1"/>
          </p:nvPr>
        </p:nvSpPr>
        <p:spPr>
          <a:xfrm>
            <a:off x="550862" y="2527587"/>
            <a:ext cx="11090274" cy="3979625"/>
          </a:xfrm>
        </p:spPr>
        <p:txBody>
          <a:bodyPr/>
          <a:lstStyle/>
          <a:p>
            <a:pPr marL="0" indent="0">
              <a:buNone/>
            </a:pPr>
            <a:r>
              <a:rPr lang="en-US" sz="2400" dirty="0"/>
              <a:t>Current stock price, 52-week high is $ 131.746 and the current trading price of Walmart Inc is $ 131.1 hence trading very close to the 52-week high which states that the company has been projected to increase their earnings in the near future as well as analysts recommending either a hold or buy call at the current prices due to the future projections as well as the economy returning to normal at gradual yet steady pace.</a:t>
            </a:r>
          </a:p>
        </p:txBody>
      </p:sp>
      <p:sp>
        <p:nvSpPr>
          <p:cNvPr id="6" name="Slide Number Placeholder 5">
            <a:extLst>
              <a:ext uri="{FF2B5EF4-FFF2-40B4-BE49-F238E27FC236}">
                <a16:creationId xmlns:a16="http://schemas.microsoft.com/office/drawing/2014/main" xmlns="" id="{261EBD17-6C16-43B3-AB83-1C4CC878DCC8}"/>
              </a:ext>
            </a:extLst>
          </p:cNvPr>
          <p:cNvSpPr>
            <a:spLocks noGrp="1"/>
          </p:cNvSpPr>
          <p:nvPr>
            <p:ph type="sldNum" sz="quarter" idx="12"/>
          </p:nvPr>
        </p:nvSpPr>
        <p:spPr/>
        <p:txBody>
          <a:bodyPr/>
          <a:lstStyle/>
          <a:p>
            <a:fld id="{DBA1B0FB-D917-4C8C-928F-313BD683BF39}" type="slidenum">
              <a:rPr lang="en-US" smtClean="0"/>
              <a:pPr/>
              <a:t>11</a:t>
            </a:fld>
            <a:endParaRPr lang="en-US"/>
          </a:p>
        </p:txBody>
      </p:sp>
    </p:spTree>
    <p:extLst>
      <p:ext uri="{BB962C8B-B14F-4D97-AF65-F5344CB8AC3E}">
        <p14:creationId xmlns:p14="http://schemas.microsoft.com/office/powerpoint/2010/main" xmlns="" val="4216276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79BA1-740D-0075-BEC2-992E95C44EED}"/>
              </a:ext>
            </a:extLst>
          </p:cNvPr>
          <p:cNvSpPr>
            <a:spLocks noGrp="1"/>
          </p:cNvSpPr>
          <p:nvPr>
            <p:ph type="title"/>
          </p:nvPr>
        </p:nvSpPr>
        <p:spPr>
          <a:xfrm>
            <a:off x="549536" y="1006475"/>
            <a:ext cx="11091600" cy="1332000"/>
          </a:xfrm>
        </p:spPr>
        <p:txBody>
          <a:bodyPr/>
          <a:lstStyle/>
          <a:p>
            <a:r>
              <a:rPr lang="en-US" dirty="0"/>
              <a:t>Market cap for the company.</a:t>
            </a:r>
          </a:p>
        </p:txBody>
      </p:sp>
      <p:sp>
        <p:nvSpPr>
          <p:cNvPr id="3" name="Content Placeholder 2">
            <a:extLst>
              <a:ext uri="{FF2B5EF4-FFF2-40B4-BE49-F238E27FC236}">
                <a16:creationId xmlns:a16="http://schemas.microsoft.com/office/drawing/2014/main" xmlns="" id="{098EFA91-BCAD-567D-D9EA-9A30E7B8DC1B}"/>
              </a:ext>
            </a:extLst>
          </p:cNvPr>
          <p:cNvSpPr>
            <a:spLocks noGrp="1"/>
          </p:cNvSpPr>
          <p:nvPr>
            <p:ph idx="1"/>
          </p:nvPr>
        </p:nvSpPr>
        <p:spPr>
          <a:xfrm>
            <a:off x="550862" y="2681475"/>
            <a:ext cx="11090274" cy="3979625"/>
          </a:xfrm>
        </p:spPr>
        <p:txBody>
          <a:bodyPr/>
          <a:lstStyle/>
          <a:p>
            <a:pPr marL="0" indent="0">
              <a:buNone/>
            </a:pPr>
            <a:r>
              <a:rPr lang="en-US" sz="2400" dirty="0"/>
              <a:t>Market capitalization of the company of the company current is at a whooping $ 373.03 Billion which is massively due to the stock attaining higher prices in the market as well as positive future projections with fundamentally strong financials laying the base for such high valuations and a massive market capitalization amount.</a:t>
            </a:r>
          </a:p>
        </p:txBody>
      </p:sp>
      <p:sp>
        <p:nvSpPr>
          <p:cNvPr id="6" name="Slide Number Placeholder 5">
            <a:extLst>
              <a:ext uri="{FF2B5EF4-FFF2-40B4-BE49-F238E27FC236}">
                <a16:creationId xmlns:a16="http://schemas.microsoft.com/office/drawing/2014/main" xmlns="" id="{124F69C7-25A7-8AB8-BDBA-32B7AF29C230}"/>
              </a:ext>
            </a:extLst>
          </p:cNvPr>
          <p:cNvSpPr>
            <a:spLocks noGrp="1"/>
          </p:cNvSpPr>
          <p:nvPr>
            <p:ph type="sldNum" sz="quarter" idx="12"/>
          </p:nvPr>
        </p:nvSpPr>
        <p:spPr/>
        <p:txBody>
          <a:bodyPr/>
          <a:lstStyle/>
          <a:p>
            <a:fld id="{DBA1B0FB-D917-4C8C-928F-313BD683BF39}" type="slidenum">
              <a:rPr lang="en-US" smtClean="0"/>
              <a:pPr/>
              <a:t>12</a:t>
            </a:fld>
            <a:endParaRPr lang="en-US"/>
          </a:p>
        </p:txBody>
      </p:sp>
    </p:spTree>
    <p:extLst>
      <p:ext uri="{BB962C8B-B14F-4D97-AF65-F5344CB8AC3E}">
        <p14:creationId xmlns:p14="http://schemas.microsoft.com/office/powerpoint/2010/main" xmlns="" val="3767099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7A5148-D33A-C48E-0555-73F754BF42EA}"/>
              </a:ext>
            </a:extLst>
          </p:cNvPr>
          <p:cNvSpPr>
            <a:spLocks noGrp="1"/>
          </p:cNvSpPr>
          <p:nvPr>
            <p:ph type="title"/>
          </p:nvPr>
        </p:nvSpPr>
        <p:spPr/>
        <p:txBody>
          <a:bodyPr/>
          <a:lstStyle/>
          <a:p>
            <a:r>
              <a:rPr lang="en-US" dirty="0"/>
              <a:t>Analysts' recommendations for the stock (buy, sell, hold).</a:t>
            </a:r>
          </a:p>
        </p:txBody>
      </p:sp>
      <p:sp>
        <p:nvSpPr>
          <p:cNvPr id="3" name="Content Placeholder 2">
            <a:extLst>
              <a:ext uri="{FF2B5EF4-FFF2-40B4-BE49-F238E27FC236}">
                <a16:creationId xmlns:a16="http://schemas.microsoft.com/office/drawing/2014/main" xmlns="" id="{9904C45F-36C6-7EC0-EE0E-A86DAB77FE71}"/>
              </a:ext>
            </a:extLst>
          </p:cNvPr>
          <p:cNvSpPr>
            <a:spLocks noGrp="1"/>
          </p:cNvSpPr>
          <p:nvPr>
            <p:ph idx="1"/>
          </p:nvPr>
        </p:nvSpPr>
        <p:spPr>
          <a:xfrm>
            <a:off x="550863" y="2527587"/>
            <a:ext cx="11090274" cy="3979625"/>
          </a:xfrm>
        </p:spPr>
        <p:txBody>
          <a:bodyPr/>
          <a:lstStyle/>
          <a:p>
            <a:pPr marL="0" indent="0">
              <a:buNone/>
            </a:pPr>
            <a:r>
              <a:rPr lang="en-US" sz="2400" dirty="0"/>
              <a:t>As Walmart Inc. tops the Fortune 500 charts and hence the competition is bound to be extremely severe and of various forms. The critical competitors who are direct competitors of the business of Walmart Inc. are The Kroger Company, Amazon, Costco, Home Depot, Lowe's are the main competitors out of a host of other such competitors existing in the market for the products sold by Walmart and the industry they are operating in general.</a:t>
            </a:r>
          </a:p>
        </p:txBody>
      </p:sp>
      <p:sp>
        <p:nvSpPr>
          <p:cNvPr id="6" name="Slide Number Placeholder 5">
            <a:extLst>
              <a:ext uri="{FF2B5EF4-FFF2-40B4-BE49-F238E27FC236}">
                <a16:creationId xmlns:a16="http://schemas.microsoft.com/office/drawing/2014/main" xmlns="" id="{ADFF3505-41AD-52FD-EFAC-A8C97DC3605E}"/>
              </a:ext>
            </a:extLst>
          </p:cNvPr>
          <p:cNvSpPr>
            <a:spLocks noGrp="1"/>
          </p:cNvSpPr>
          <p:nvPr>
            <p:ph type="sldNum" sz="quarter" idx="12"/>
          </p:nvPr>
        </p:nvSpPr>
        <p:spPr/>
        <p:txBody>
          <a:bodyPr/>
          <a:lstStyle/>
          <a:p>
            <a:fld id="{DBA1B0FB-D917-4C8C-928F-313BD683BF39}" type="slidenum">
              <a:rPr lang="en-US" smtClean="0"/>
              <a:pPr/>
              <a:t>13</a:t>
            </a:fld>
            <a:endParaRPr lang="en-US"/>
          </a:p>
        </p:txBody>
      </p:sp>
    </p:spTree>
    <p:extLst>
      <p:ext uri="{BB962C8B-B14F-4D97-AF65-F5344CB8AC3E}">
        <p14:creationId xmlns:p14="http://schemas.microsoft.com/office/powerpoint/2010/main" xmlns="" val="28313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Data Points Digital background">
            <a:extLst>
              <a:ext uri="{FF2B5EF4-FFF2-40B4-BE49-F238E27FC236}">
                <a16:creationId xmlns:a16="http://schemas.microsoft.com/office/drawing/2014/main" xmlns="" id="{361E9ADB-7377-4CF1-9AE4-AEFBDEBEEEE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xmlns="" val="0"/>
              </a:ext>
            </a:extLst>
          </a:blip>
          <a:srcRect/>
          <a:stretch/>
        </p:blipFill>
        <p:spPr>
          <a:xfrm>
            <a:off x="0" y="0"/>
            <a:ext cx="12192000" cy="3776472"/>
          </a:xfrm>
        </p:spPr>
      </p:pic>
      <p:sp>
        <p:nvSpPr>
          <p:cNvPr id="13" name="Content Placeholder 12">
            <a:extLst>
              <a:ext uri="{FF2B5EF4-FFF2-40B4-BE49-F238E27FC236}">
                <a16:creationId xmlns:a16="http://schemas.microsoft.com/office/drawing/2014/main" xmlns="" id="{C0287FEC-3826-4868-8D93-52429C6156F5}"/>
              </a:ext>
            </a:extLst>
          </p:cNvPr>
          <p:cNvSpPr>
            <a:spLocks noGrp="1"/>
          </p:cNvSpPr>
          <p:nvPr>
            <p:ph sz="quarter" idx="15"/>
          </p:nvPr>
        </p:nvSpPr>
        <p:spPr>
          <a:xfrm>
            <a:off x="800100" y="4013200"/>
            <a:ext cx="10683723" cy="2647900"/>
          </a:xfrm>
        </p:spPr>
        <p:txBody>
          <a:bodyPr>
            <a:normAutofit fontScale="92500"/>
          </a:bodyPr>
          <a:lstStyle/>
          <a:p>
            <a:r>
              <a:rPr lang="en-US" dirty="0"/>
              <a:t>With PowerPoint, you can create presentations and share your Walmart U.S. is their largest segment and operates retail stores in all 50 states in the U.S., Washington D.C. and Puerto Rico, with three primary store formats, as well as eCommerce. Walmart U.S. generated approximately 64% of their net sales in fiscal 2018, and of their three segments, Walmart U.S. is the largest and has historically had the highest gross profit as a percentage of net sales ("gross profit rate"). In addition, Walmart U.S. has historically contributed the greatest amount to the Company's net sales and operating income. Work with others, wherever they are. Type the text you want here to get started. You can also add images, art, and videos on this template. Save to OneDrive and access your presentations from your computer, tablet, or phone. </a:t>
            </a:r>
          </a:p>
        </p:txBody>
      </p:sp>
      <p:sp>
        <p:nvSpPr>
          <p:cNvPr id="6" name="Slide Number Placeholder 5">
            <a:extLst>
              <a:ext uri="{FF2B5EF4-FFF2-40B4-BE49-F238E27FC236}">
                <a16:creationId xmlns:a16="http://schemas.microsoft.com/office/drawing/2014/main" xmlns=""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14</a:t>
            </a:fld>
            <a:endParaRPr lang="en-US"/>
          </a:p>
        </p:txBody>
      </p:sp>
    </p:spTree>
    <p:extLst>
      <p:ext uri="{BB962C8B-B14F-4D97-AF65-F5344CB8AC3E}">
        <p14:creationId xmlns:p14="http://schemas.microsoft.com/office/powerpoint/2010/main" xmlns="" val="3521561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AD5F3325-37C4-00A2-6F61-59C8A2C2A651}"/>
              </a:ext>
            </a:extLst>
          </p:cNvPr>
          <p:cNvSpPr>
            <a:spLocks noGrp="1"/>
          </p:cNvSpPr>
          <p:nvPr>
            <p:ph type="sldNum" sz="quarter" idx="12"/>
          </p:nvPr>
        </p:nvSpPr>
        <p:spPr/>
        <p:txBody>
          <a:bodyPr/>
          <a:lstStyle/>
          <a:p>
            <a:fld id="{DBA1B0FB-D917-4C8C-928F-313BD683BF39}" type="slidenum">
              <a:rPr lang="en-US" smtClean="0"/>
              <a:pPr/>
              <a:t>15</a:t>
            </a:fld>
            <a:endParaRPr lang="en-US"/>
          </a:p>
        </p:txBody>
      </p:sp>
      <p:sp>
        <p:nvSpPr>
          <p:cNvPr id="5" name="TextBox 4">
            <a:extLst>
              <a:ext uri="{FF2B5EF4-FFF2-40B4-BE49-F238E27FC236}">
                <a16:creationId xmlns:a16="http://schemas.microsoft.com/office/drawing/2014/main" xmlns="" id="{BB972ADD-1599-FFA3-20EC-3009315D90BC}"/>
              </a:ext>
            </a:extLst>
          </p:cNvPr>
          <p:cNvSpPr txBox="1"/>
          <p:nvPr/>
        </p:nvSpPr>
        <p:spPr>
          <a:xfrm>
            <a:off x="2844800" y="762000"/>
            <a:ext cx="6070600" cy="707886"/>
          </a:xfrm>
          <a:prstGeom prst="rect">
            <a:avLst/>
          </a:prstGeom>
          <a:noFill/>
        </p:spPr>
        <p:txBody>
          <a:bodyPr wrap="square" rtlCol="0">
            <a:spAutoFit/>
          </a:bodyPr>
          <a:lstStyle/>
          <a:p>
            <a:pPr algn="ctr"/>
            <a:r>
              <a:rPr lang="en-US" sz="4000" dirty="0"/>
              <a:t>REFERENCES</a:t>
            </a:r>
          </a:p>
        </p:txBody>
      </p:sp>
      <p:sp>
        <p:nvSpPr>
          <p:cNvPr id="7" name="TextBox 6">
            <a:extLst>
              <a:ext uri="{FF2B5EF4-FFF2-40B4-BE49-F238E27FC236}">
                <a16:creationId xmlns:a16="http://schemas.microsoft.com/office/drawing/2014/main" xmlns="" id="{5D94E488-46BC-7C8B-47F5-B8789CF09232}"/>
              </a:ext>
            </a:extLst>
          </p:cNvPr>
          <p:cNvSpPr txBox="1"/>
          <p:nvPr/>
        </p:nvSpPr>
        <p:spPr>
          <a:xfrm>
            <a:off x="2070100" y="2041436"/>
            <a:ext cx="8229600" cy="2585323"/>
          </a:xfrm>
          <a:prstGeom prst="rect">
            <a:avLst/>
          </a:prstGeom>
          <a:noFill/>
        </p:spPr>
        <p:txBody>
          <a:bodyPr wrap="square">
            <a:spAutoFit/>
          </a:bodyPr>
          <a:lstStyle/>
          <a:p>
            <a:r>
              <a:rPr lang="en-US" dirty="0"/>
              <a:t>“Walmart Cash Flow from Operating Activities 2006-2020 | WMT.” Www.macrotrends.net, www.macrotrends.net/stocks/charts/WMT/walmart/cash-flow-from-operating-activities.</a:t>
            </a:r>
          </a:p>
          <a:p>
            <a:endParaRPr lang="en-US" dirty="0"/>
          </a:p>
          <a:p>
            <a:r>
              <a:rPr lang="en-US" dirty="0"/>
              <a:t>“Check out Walmart’s Stock Price (WMT) in Real Time.” CNBC, 7 Spring 2023, www.cnbc.com/quotes/</a:t>
            </a:r>
            <a:r>
              <a:rPr lang="en-US" dirty="0" err="1"/>
              <a:t>WMT.“Walmart</a:t>
            </a:r>
            <a:r>
              <a:rPr lang="en-US" dirty="0"/>
              <a:t> Cash Flow from Operating Activities 2006-2020 | WMT.” Www.macrotrends.net, </a:t>
            </a:r>
          </a:p>
          <a:p>
            <a:endParaRPr lang="en-US" dirty="0"/>
          </a:p>
          <a:p>
            <a:endParaRPr lang="en-US" dirty="0"/>
          </a:p>
        </p:txBody>
      </p:sp>
    </p:spTree>
    <p:extLst>
      <p:ext uri="{BB962C8B-B14F-4D97-AF65-F5344CB8AC3E}">
        <p14:creationId xmlns:p14="http://schemas.microsoft.com/office/powerpoint/2010/main" xmlns="" val="100512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xmlns="" id="{8908D76B-AB72-1EA2-9D71-E6C70AE3B880}"/>
              </a:ext>
            </a:extLst>
          </p:cNvPr>
          <p:cNvPicPr>
            <a:picLocks noGrp="1" noChangeAspect="1"/>
          </p:cNvPicPr>
          <p:nvPr>
            <p:ph sz="half" idx="2"/>
          </p:nvPr>
        </p:nvPicPr>
        <p:blipFill>
          <a:blip r:embed="rId2"/>
          <a:stretch>
            <a:fillRect/>
          </a:stretch>
        </p:blipFill>
        <p:spPr>
          <a:xfrm>
            <a:off x="734113" y="1111250"/>
            <a:ext cx="4630556" cy="4635500"/>
          </a:xfrm>
          <a:prstGeom prst="rect">
            <a:avLst/>
          </a:prstGeom>
        </p:spPr>
      </p:pic>
      <p:sp>
        <p:nvSpPr>
          <p:cNvPr id="6" name="Content Placeholder 5">
            <a:extLst>
              <a:ext uri="{FF2B5EF4-FFF2-40B4-BE49-F238E27FC236}">
                <a16:creationId xmlns:a16="http://schemas.microsoft.com/office/drawing/2014/main" xmlns="" id="{FC6B2BBD-80D1-5115-0BD9-1F50D318FECE}"/>
              </a:ext>
            </a:extLst>
          </p:cNvPr>
          <p:cNvSpPr>
            <a:spLocks noGrp="1"/>
          </p:cNvSpPr>
          <p:nvPr>
            <p:ph sz="quarter" idx="4"/>
          </p:nvPr>
        </p:nvSpPr>
        <p:spPr>
          <a:xfrm>
            <a:off x="5892800" y="1271670"/>
            <a:ext cx="5436391" cy="2157330"/>
          </a:xfrm>
        </p:spPr>
        <p:txBody>
          <a:bodyPr/>
          <a:lstStyle/>
          <a:p>
            <a:pPr marL="0" indent="0">
              <a:buNone/>
            </a:pPr>
            <a:r>
              <a:rPr lang="en-US" sz="5400" dirty="0"/>
              <a:t>Wal-Mart Inc;</a:t>
            </a:r>
            <a:br>
              <a:rPr lang="en-US" sz="5400" dirty="0"/>
            </a:br>
            <a:r>
              <a:rPr lang="en-US" sz="5400" dirty="0"/>
              <a:t> WMT in NYSE</a:t>
            </a:r>
          </a:p>
        </p:txBody>
      </p:sp>
      <p:sp>
        <p:nvSpPr>
          <p:cNvPr id="9" name="Slide Number Placeholder 8">
            <a:extLst>
              <a:ext uri="{FF2B5EF4-FFF2-40B4-BE49-F238E27FC236}">
                <a16:creationId xmlns:a16="http://schemas.microsoft.com/office/drawing/2014/main" xmlns="" id="{9801A48E-098C-80F2-30C7-C8E752B85C0E}"/>
              </a:ext>
            </a:extLst>
          </p:cNvPr>
          <p:cNvSpPr>
            <a:spLocks noGrp="1"/>
          </p:cNvSpPr>
          <p:nvPr>
            <p:ph type="sldNum" sz="quarter" idx="12"/>
          </p:nvPr>
        </p:nvSpPr>
        <p:spPr/>
        <p:txBody>
          <a:bodyPr/>
          <a:lstStyle/>
          <a:p>
            <a:fld id="{DBA1B0FB-D917-4C8C-928F-313BD683BF39}" type="slidenum">
              <a:rPr lang="en-US" smtClean="0"/>
              <a:pPr/>
              <a:t>2</a:t>
            </a:fld>
            <a:endParaRPr lang="en-US"/>
          </a:p>
        </p:txBody>
      </p:sp>
      <p:sp>
        <p:nvSpPr>
          <p:cNvPr id="11" name="TextBox 10">
            <a:extLst>
              <a:ext uri="{FF2B5EF4-FFF2-40B4-BE49-F238E27FC236}">
                <a16:creationId xmlns:a16="http://schemas.microsoft.com/office/drawing/2014/main" xmlns="" id="{6D767776-1D55-59F8-3F45-C821D29D5B82}"/>
              </a:ext>
            </a:extLst>
          </p:cNvPr>
          <p:cNvSpPr txBox="1"/>
          <p:nvPr/>
        </p:nvSpPr>
        <p:spPr>
          <a:xfrm>
            <a:off x="5994399" y="3429000"/>
            <a:ext cx="5646737" cy="2215991"/>
          </a:xfrm>
          <a:prstGeom prst="rect">
            <a:avLst/>
          </a:prstGeom>
          <a:noFill/>
        </p:spPr>
        <p:txBody>
          <a:bodyPr wrap="square" rtlCol="0">
            <a:spAutoFit/>
          </a:bodyPr>
          <a:lstStyle/>
          <a:p>
            <a:r>
              <a:rPr lang="en-US" sz="2400" dirty="0"/>
              <a:t>Walmart Inc. is an American multinational retail corporation that operates a chain of hypermarkets, discount department stores, and grocery stores, headquartered in Bentonville, Arkansas.</a:t>
            </a:r>
          </a:p>
          <a:p>
            <a:endParaRPr lang="en-US" dirty="0"/>
          </a:p>
        </p:txBody>
      </p:sp>
    </p:spTree>
    <p:extLst>
      <p:ext uri="{BB962C8B-B14F-4D97-AF65-F5344CB8AC3E}">
        <p14:creationId xmlns:p14="http://schemas.microsoft.com/office/powerpoint/2010/main" xmlns="" val="2991576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1F1BB33-C08F-CC7B-DE4F-93232F0663E6}"/>
              </a:ext>
            </a:extLst>
          </p:cNvPr>
          <p:cNvSpPr>
            <a:spLocks noGrp="1"/>
          </p:cNvSpPr>
          <p:nvPr>
            <p:ph type="sldNum" sz="quarter" idx="12"/>
          </p:nvPr>
        </p:nvSpPr>
        <p:spPr/>
        <p:txBody>
          <a:bodyPr/>
          <a:lstStyle/>
          <a:p>
            <a:fld id="{DBA1B0FB-D917-4C8C-928F-313BD683BF39}" type="slidenum">
              <a:rPr lang="en-US" smtClean="0"/>
              <a:pPr/>
              <a:t>3</a:t>
            </a:fld>
            <a:endParaRPr lang="en-US"/>
          </a:p>
        </p:txBody>
      </p:sp>
      <p:sp>
        <p:nvSpPr>
          <p:cNvPr id="5" name="TextBox 4">
            <a:extLst>
              <a:ext uri="{FF2B5EF4-FFF2-40B4-BE49-F238E27FC236}">
                <a16:creationId xmlns:a16="http://schemas.microsoft.com/office/drawing/2014/main" xmlns="" id="{8DB50006-B0F5-D24F-6DF3-CF2AF99A485C}"/>
              </a:ext>
            </a:extLst>
          </p:cNvPr>
          <p:cNvSpPr txBox="1"/>
          <p:nvPr/>
        </p:nvSpPr>
        <p:spPr>
          <a:xfrm>
            <a:off x="1136650" y="1166842"/>
            <a:ext cx="10096500" cy="4524315"/>
          </a:xfrm>
          <a:prstGeom prst="rect">
            <a:avLst/>
          </a:prstGeom>
          <a:noFill/>
        </p:spPr>
        <p:txBody>
          <a:bodyPr wrap="square" rtlCol="0">
            <a:spAutoFit/>
          </a:bodyPr>
          <a:lstStyle/>
          <a:p>
            <a:r>
              <a:rPr lang="en-US" sz="2400" dirty="0"/>
              <a:t>Walmart Inc. helps people around the world save money and live better anytime and anywhere in retail stores and through eCommerce. Through innovation, Walmart is striving to create a customer-centric experience that seamlessly integrates the eCommerce and retail stores in an omni-channel offering that saves time for the customers. Each week, Walmart serves nearly 270 million customers who visit more than 11,700 stores and numerous eCommerce websites under 65 banners in 28 countries.</a:t>
            </a:r>
          </a:p>
          <a:p>
            <a:endParaRPr lang="en-US" sz="2400" dirty="0"/>
          </a:p>
          <a:p>
            <a:r>
              <a:rPr lang="en-US" sz="2400" dirty="0"/>
              <a:t>The Company is engaged in the operation of retail, wholesale and other units, as well as eCommerce websites, located throughout the U.S., Africa, Argentina, Brazil, Canada, Central America, Chile, China, India, Japan, Mexico and the United Kingdom.</a:t>
            </a:r>
          </a:p>
        </p:txBody>
      </p:sp>
    </p:spTree>
    <p:extLst>
      <p:ext uri="{BB962C8B-B14F-4D97-AF65-F5344CB8AC3E}">
        <p14:creationId xmlns:p14="http://schemas.microsoft.com/office/powerpoint/2010/main" xmlns="" val="230751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46426E-F6F6-4A7C-9181-8C3090996261}"/>
              </a:ext>
            </a:extLst>
          </p:cNvPr>
          <p:cNvSpPr>
            <a:spLocks noGrp="1"/>
          </p:cNvSpPr>
          <p:nvPr>
            <p:ph type="title"/>
          </p:nvPr>
        </p:nvSpPr>
        <p:spPr>
          <a:xfrm>
            <a:off x="617538" y="760712"/>
            <a:ext cx="7886700" cy="842409"/>
          </a:xfrm>
        </p:spPr>
        <p:txBody>
          <a:bodyPr/>
          <a:lstStyle/>
          <a:p>
            <a:r>
              <a:rPr lang="en-US" dirty="0"/>
              <a:t>Cash flow from operations.</a:t>
            </a:r>
          </a:p>
        </p:txBody>
      </p:sp>
      <p:sp>
        <p:nvSpPr>
          <p:cNvPr id="3" name="Content Placeholder 2">
            <a:extLst>
              <a:ext uri="{FF2B5EF4-FFF2-40B4-BE49-F238E27FC236}">
                <a16:creationId xmlns:a16="http://schemas.microsoft.com/office/drawing/2014/main" xmlns="" id="{D3B60D6F-4D0F-4D33-B2A7-159C8583FF00}"/>
              </a:ext>
            </a:extLst>
          </p:cNvPr>
          <p:cNvSpPr>
            <a:spLocks noGrp="1"/>
          </p:cNvSpPr>
          <p:nvPr>
            <p:ph idx="1"/>
          </p:nvPr>
        </p:nvSpPr>
        <p:spPr>
          <a:xfrm>
            <a:off x="1249363" y="1826406"/>
            <a:ext cx="6319837" cy="3415519"/>
          </a:xfrm>
        </p:spPr>
        <p:txBody>
          <a:bodyPr/>
          <a:lstStyle/>
          <a:p>
            <a:endParaRPr lang="en-US" dirty="0"/>
          </a:p>
          <a:p>
            <a:r>
              <a:rPr lang="en-US" dirty="0"/>
              <a:t>   </a:t>
            </a:r>
            <a:r>
              <a:rPr lang="en-US" sz="2400" dirty="0">
                <a:solidFill>
                  <a:schemeClr val="tx1">
                    <a:lumMod val="95000"/>
                    <a:alpha val="60000"/>
                  </a:schemeClr>
                </a:solidFill>
              </a:rPr>
              <a:t>Cash flow from operations of Walmart Inc has been a wavering on over the past five years due to variable demand of certain products sold in both retail and wholesale while on the overall the cash flow from operations has been on a marginal decline due to the massive competition in the retail and wholesale business</a:t>
            </a:r>
            <a:r>
              <a:rPr lang="en-US" dirty="0"/>
              <a:t>.</a:t>
            </a:r>
          </a:p>
        </p:txBody>
      </p:sp>
      <p:pic>
        <p:nvPicPr>
          <p:cNvPr id="8" name="Picture Placeholder 7" descr="Digital Data">
            <a:extLst>
              <a:ext uri="{FF2B5EF4-FFF2-40B4-BE49-F238E27FC236}">
                <a16:creationId xmlns:a16="http://schemas.microsoft.com/office/drawing/2014/main" xmlns="" id="{06D2324F-3B7B-45EF-9584-C8EADD2C8C0B}"/>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xmlns="" val="0"/>
              </a:ext>
            </a:extLst>
          </a:blip>
          <a:srcRect t="23" b="23"/>
          <a:stretch/>
        </p:blipFill>
        <p:spPr>
          <a:xfrm>
            <a:off x="8504238" y="542671"/>
            <a:ext cx="3448558" cy="3448558"/>
          </a:xfrm>
        </p:spPr>
      </p:pic>
      <p:sp>
        <p:nvSpPr>
          <p:cNvPr id="15" name="Slide Number Placeholder 14">
            <a:extLst>
              <a:ext uri="{FF2B5EF4-FFF2-40B4-BE49-F238E27FC236}">
                <a16:creationId xmlns:a16="http://schemas.microsoft.com/office/drawing/2014/main" xmlns="" id="{3B199C97-F175-437D-8311-DB662925C063}"/>
              </a:ext>
            </a:extLst>
          </p:cNvPr>
          <p:cNvSpPr>
            <a:spLocks noGrp="1"/>
          </p:cNvSpPr>
          <p:nvPr>
            <p:ph type="sldNum" sz="quarter" idx="12"/>
          </p:nvPr>
        </p:nvSpPr>
        <p:spPr/>
        <p:txBody>
          <a:bodyPr/>
          <a:lstStyle/>
          <a:p>
            <a:fld id="{DBA1B0FB-D917-4C8C-928F-313BD683BF39}" type="slidenum">
              <a:rPr lang="en-US" smtClean="0"/>
              <a:pPr/>
              <a:t>4</a:t>
            </a:fld>
            <a:endParaRPr lang="en-US"/>
          </a:p>
        </p:txBody>
      </p:sp>
    </p:spTree>
    <p:extLst>
      <p:ext uri="{BB962C8B-B14F-4D97-AF65-F5344CB8AC3E}">
        <p14:creationId xmlns:p14="http://schemas.microsoft.com/office/powerpoint/2010/main" xmlns="" val="231323486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xmlns="" id="{D10F3D66-0109-4903-90B9-66D0E288F721}"/>
              </a:ext>
              <a:ext uri="{C183D7F6-B498-43B3-948B-1728B52AA6E4}">
                <adec:decorative xmlns:adec="http://schemas.microsoft.com/office/drawing/2017/decorative" xmlns="" val="1"/>
              </a:ext>
            </a:extLst>
          </p:cNvPr>
          <p:cNvGrpSpPr/>
          <p:nvPr/>
        </p:nvGrpSpPr>
        <p:grpSpPr>
          <a:xfrm>
            <a:off x="10379261" y="2030035"/>
            <a:ext cx="1335600" cy="1262947"/>
            <a:chOff x="10145015" y="2343978"/>
            <a:chExt cx="1335600" cy="1262947"/>
          </a:xfrm>
        </p:grpSpPr>
        <p:sp>
          <p:nvSpPr>
            <p:cNvPr id="26" name="Freeform: Shape 25">
              <a:extLst>
                <a:ext uri="{FF2B5EF4-FFF2-40B4-BE49-F238E27FC236}">
                  <a16:creationId xmlns:a16="http://schemas.microsoft.com/office/drawing/2014/main" xmlns="" id="{57DAB968-9B52-4EFF-AD39-7657DFEA6E48}"/>
                </a:ext>
              </a:extLst>
            </p:cNvPr>
            <p:cNvSpPr>
              <a:spLocks noChangeAspect="1"/>
            </p:cNvSpPr>
            <p:nvPr/>
          </p:nvSpPr>
          <p:spPr>
            <a:xfrm rot="8100000">
              <a:off x="10400615" y="234397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254000" dist="101600" dir="732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Oval 26">
              <a:extLst>
                <a:ext uri="{FF2B5EF4-FFF2-40B4-BE49-F238E27FC236}">
                  <a16:creationId xmlns:a16="http://schemas.microsoft.com/office/drawing/2014/main" xmlns="" id="{962BE440-9634-4380-B142-5DB692420C52}"/>
                </a:ext>
              </a:extLst>
            </p:cNvPr>
            <p:cNvSpPr/>
            <p:nvPr/>
          </p:nvSpPr>
          <p:spPr>
            <a:xfrm rot="13500000">
              <a:off x="10415015" y="2179851"/>
              <a:ext cx="540000" cy="1080000"/>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7" name="Title 6">
            <a:extLst>
              <a:ext uri="{FF2B5EF4-FFF2-40B4-BE49-F238E27FC236}">
                <a16:creationId xmlns:a16="http://schemas.microsoft.com/office/drawing/2014/main" xmlns="" id="{4B18D636-CC10-4B1E-AA38-419DCCF2D9C9}"/>
              </a:ext>
            </a:extLst>
          </p:cNvPr>
          <p:cNvSpPr>
            <a:spLocks noGrp="1"/>
          </p:cNvSpPr>
          <p:nvPr>
            <p:ph type="title"/>
          </p:nvPr>
        </p:nvSpPr>
        <p:spPr>
          <a:xfrm>
            <a:off x="905667" y="828263"/>
            <a:ext cx="11097551" cy="1332000"/>
          </a:xfrm>
        </p:spPr>
        <p:txBody>
          <a:bodyPr>
            <a:normAutofit/>
          </a:bodyPr>
          <a:lstStyle/>
          <a:p>
            <a:r>
              <a:rPr lang="en-US" dirty="0"/>
              <a:t>Price-to-earnings ratio. </a:t>
            </a:r>
          </a:p>
        </p:txBody>
      </p:sp>
      <p:sp>
        <p:nvSpPr>
          <p:cNvPr id="10" name="Content Placeholder 9">
            <a:extLst>
              <a:ext uri="{FF2B5EF4-FFF2-40B4-BE49-F238E27FC236}">
                <a16:creationId xmlns:a16="http://schemas.microsoft.com/office/drawing/2014/main" xmlns="" id="{1DB251F7-EBE7-46AC-A920-FFE2C5AF68EA}"/>
              </a:ext>
            </a:extLst>
          </p:cNvPr>
          <p:cNvSpPr>
            <a:spLocks noGrp="1"/>
          </p:cNvSpPr>
          <p:nvPr>
            <p:ph sz="half" idx="2"/>
          </p:nvPr>
        </p:nvSpPr>
        <p:spPr>
          <a:xfrm>
            <a:off x="1013256" y="2160263"/>
            <a:ext cx="7940244" cy="3515555"/>
          </a:xfrm>
        </p:spPr>
        <p:txBody>
          <a:bodyPr/>
          <a:lstStyle/>
          <a:p>
            <a:pPr marL="0" indent="0">
              <a:buNone/>
            </a:pPr>
            <a:r>
              <a:rPr lang="en-US"/>
              <a:t>Price-to-earnings ratio at 26.7 is significantly high as compared to previous years though the future growth prospects look a little weaker due to the market maturity stage that the company has currently attained and for any further spurt in growth innovation at best is required to do so.</a:t>
            </a:r>
            <a:endParaRPr lang="en-US" dirty="0"/>
          </a:p>
        </p:txBody>
      </p:sp>
      <p:sp>
        <p:nvSpPr>
          <p:cNvPr id="6" name="Slide Number Placeholder 5">
            <a:extLst>
              <a:ext uri="{FF2B5EF4-FFF2-40B4-BE49-F238E27FC236}">
                <a16:creationId xmlns:a16="http://schemas.microsoft.com/office/drawing/2014/main" xmlns="" id="{9ED907F8-C614-4D59-A03F-BF9CD5E35703}"/>
              </a:ext>
            </a:extLst>
          </p:cNvPr>
          <p:cNvSpPr>
            <a:spLocks noGrp="1"/>
          </p:cNvSpPr>
          <p:nvPr>
            <p:ph type="sldNum" sz="quarter" idx="12"/>
          </p:nvPr>
        </p:nvSpPr>
        <p:spPr/>
        <p:txBody>
          <a:bodyPr/>
          <a:lstStyle/>
          <a:p>
            <a:fld id="{DBA1B0FB-D917-4C8C-928F-313BD683BF39}" type="slidenum">
              <a:rPr lang="en-US" smtClean="0"/>
              <a:pPr/>
              <a:t>5</a:t>
            </a:fld>
            <a:endParaRPr lang="en-US"/>
          </a:p>
        </p:txBody>
      </p:sp>
      <p:sp>
        <p:nvSpPr>
          <p:cNvPr id="22" name="Freeform: Shape 21">
            <a:extLst>
              <a:ext uri="{FF2B5EF4-FFF2-40B4-BE49-F238E27FC236}">
                <a16:creationId xmlns:a16="http://schemas.microsoft.com/office/drawing/2014/main" xmlns="" id="{C6F3814E-455F-456B-B1AF-7B993965A2C0}"/>
              </a:ext>
              <a:ext uri="{C183D7F6-B498-43B3-948B-1728B52AA6E4}">
                <adec:decorative xmlns:adec="http://schemas.microsoft.com/office/drawing/2017/decorative" xmlns="" val="1"/>
              </a:ext>
            </a:extLst>
          </p:cNvPr>
          <p:cNvSpPr>
            <a:spLocks noChangeAspect="1"/>
          </p:cNvSpPr>
          <p:nvPr/>
        </p:nvSpPr>
        <p:spPr>
          <a:xfrm>
            <a:off x="4295775" y="0"/>
            <a:ext cx="360000" cy="274638"/>
          </a:xfrm>
          <a:custGeom>
            <a:avLst/>
            <a:gdLst>
              <a:gd name="connsiteX0" fmla="*/ 30714 w 360000"/>
              <a:gd name="connsiteY0" fmla="*/ 0 h 274638"/>
              <a:gd name="connsiteX1" fmla="*/ 329286 w 360000"/>
              <a:gd name="connsiteY1" fmla="*/ 0 h 274638"/>
              <a:gd name="connsiteX2" fmla="*/ 345855 w 360000"/>
              <a:gd name="connsiteY2" fmla="*/ 24574 h 274638"/>
              <a:gd name="connsiteX3" fmla="*/ 360000 w 360000"/>
              <a:gd name="connsiteY3" fmla="*/ 94638 h 274638"/>
              <a:gd name="connsiteX4" fmla="*/ 180000 w 360000"/>
              <a:gd name="connsiteY4" fmla="*/ 274638 h 274638"/>
              <a:gd name="connsiteX5" fmla="*/ 0 w 360000"/>
              <a:gd name="connsiteY5" fmla="*/ 94638 h 274638"/>
              <a:gd name="connsiteX6" fmla="*/ 14145 w 360000"/>
              <a:gd name="connsiteY6" fmla="*/ 24574 h 27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000" h="274638">
                <a:moveTo>
                  <a:pt x="30714" y="0"/>
                </a:moveTo>
                <a:lnTo>
                  <a:pt x="329286" y="0"/>
                </a:lnTo>
                <a:lnTo>
                  <a:pt x="345855" y="24574"/>
                </a:lnTo>
                <a:cubicBezTo>
                  <a:pt x="354963" y="46109"/>
                  <a:pt x="360000" y="69785"/>
                  <a:pt x="360000" y="94638"/>
                </a:cubicBezTo>
                <a:cubicBezTo>
                  <a:pt x="360000" y="194049"/>
                  <a:pt x="279411" y="274638"/>
                  <a:pt x="180000" y="274638"/>
                </a:cubicBezTo>
                <a:cubicBezTo>
                  <a:pt x="80589" y="274638"/>
                  <a:pt x="0" y="194049"/>
                  <a:pt x="0" y="94638"/>
                </a:cubicBezTo>
                <a:cubicBezTo>
                  <a:pt x="0" y="69785"/>
                  <a:pt x="5037" y="46109"/>
                  <a:pt x="14145" y="24574"/>
                </a:cubicBezTo>
                <a:close/>
              </a:path>
            </a:pathLst>
          </a:cu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xmlns="" val="38913455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7A2EC8-7870-8ECF-7FFD-0585B1392FA2}"/>
              </a:ext>
            </a:extLst>
          </p:cNvPr>
          <p:cNvSpPr>
            <a:spLocks noGrp="1"/>
          </p:cNvSpPr>
          <p:nvPr>
            <p:ph type="title"/>
          </p:nvPr>
        </p:nvSpPr>
        <p:spPr>
          <a:xfrm>
            <a:off x="549536" y="892176"/>
            <a:ext cx="11091600" cy="1332000"/>
          </a:xfrm>
        </p:spPr>
        <p:txBody>
          <a:bodyPr/>
          <a:lstStyle/>
          <a:p>
            <a:r>
              <a:rPr lang="en-US" dirty="0"/>
              <a:t>Stock dividends and the yield, if any.</a:t>
            </a:r>
          </a:p>
        </p:txBody>
      </p:sp>
      <p:sp>
        <p:nvSpPr>
          <p:cNvPr id="3" name="Content Placeholder 2">
            <a:extLst>
              <a:ext uri="{FF2B5EF4-FFF2-40B4-BE49-F238E27FC236}">
                <a16:creationId xmlns:a16="http://schemas.microsoft.com/office/drawing/2014/main" xmlns="" id="{EED3D6A4-98E6-DBC9-6223-921FEA815318}"/>
              </a:ext>
            </a:extLst>
          </p:cNvPr>
          <p:cNvSpPr>
            <a:spLocks noGrp="1"/>
          </p:cNvSpPr>
          <p:nvPr>
            <p:ph idx="1"/>
          </p:nvPr>
        </p:nvSpPr>
        <p:spPr>
          <a:xfrm>
            <a:off x="550862" y="1986199"/>
            <a:ext cx="11090274" cy="3979625"/>
          </a:xfrm>
        </p:spPr>
        <p:txBody>
          <a:bodyPr/>
          <a:lstStyle/>
          <a:p>
            <a:pPr marL="0" indent="0">
              <a:buNone/>
            </a:pPr>
            <a:r>
              <a:rPr lang="en-US" sz="2400" dirty="0"/>
              <a:t>Stock dividends and the yield of the company is quite high as the dividend payout ratio is 41% while the dividend yield is relatively low @ 2.24% on a 5-year average. Though the company has been a constant declarer of dividends </a:t>
            </a:r>
          </a:p>
        </p:txBody>
      </p:sp>
      <p:sp>
        <p:nvSpPr>
          <p:cNvPr id="6" name="Slide Number Placeholder 5">
            <a:extLst>
              <a:ext uri="{FF2B5EF4-FFF2-40B4-BE49-F238E27FC236}">
                <a16:creationId xmlns:a16="http://schemas.microsoft.com/office/drawing/2014/main" xmlns="" id="{AD6B4291-4173-C177-443E-F57AA48E50A3}"/>
              </a:ext>
            </a:extLst>
          </p:cNvPr>
          <p:cNvSpPr>
            <a:spLocks noGrp="1"/>
          </p:cNvSpPr>
          <p:nvPr>
            <p:ph type="sldNum" sz="quarter" idx="12"/>
          </p:nvPr>
        </p:nvSpPr>
        <p:spPr/>
        <p:txBody>
          <a:bodyPr/>
          <a:lstStyle/>
          <a:p>
            <a:fld id="{DBA1B0FB-D917-4C8C-928F-313BD683BF39}" type="slidenum">
              <a:rPr lang="en-US" smtClean="0"/>
              <a:pPr/>
              <a:t>6</a:t>
            </a:fld>
            <a:endParaRPr lang="en-US"/>
          </a:p>
        </p:txBody>
      </p:sp>
    </p:spTree>
    <p:extLst>
      <p:ext uri="{BB962C8B-B14F-4D97-AF65-F5344CB8AC3E}">
        <p14:creationId xmlns:p14="http://schemas.microsoft.com/office/powerpoint/2010/main" xmlns="" val="4018867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190E3-275E-084F-DE46-FA21A8AC9F2F}"/>
              </a:ext>
            </a:extLst>
          </p:cNvPr>
          <p:cNvSpPr>
            <a:spLocks noGrp="1"/>
          </p:cNvSpPr>
          <p:nvPr>
            <p:ph type="title"/>
          </p:nvPr>
        </p:nvSpPr>
        <p:spPr/>
        <p:txBody>
          <a:bodyPr/>
          <a:lstStyle/>
          <a:p>
            <a:r>
              <a:rPr lang="en-US" dirty="0"/>
              <a:t>Earnings per share ratio.</a:t>
            </a:r>
          </a:p>
        </p:txBody>
      </p:sp>
      <p:sp>
        <p:nvSpPr>
          <p:cNvPr id="3" name="Content Placeholder 2">
            <a:extLst>
              <a:ext uri="{FF2B5EF4-FFF2-40B4-BE49-F238E27FC236}">
                <a16:creationId xmlns:a16="http://schemas.microsoft.com/office/drawing/2014/main" xmlns="" id="{97BF5B04-7256-36CC-3BD1-2645E9E3ACB7}"/>
              </a:ext>
            </a:extLst>
          </p:cNvPr>
          <p:cNvSpPr>
            <a:spLocks noGrp="1"/>
          </p:cNvSpPr>
          <p:nvPr>
            <p:ph idx="1"/>
          </p:nvPr>
        </p:nvSpPr>
        <p:spPr/>
        <p:txBody>
          <a:bodyPr/>
          <a:lstStyle/>
          <a:p>
            <a:pPr marL="0" indent="0">
              <a:buNone/>
            </a:pPr>
            <a:r>
              <a:rPr lang="en-US" sz="2400" dirty="0"/>
              <a:t>Earnings per share ratio has seen massive jump to $ 5.19 from a measly $ 2.26 in the previous year and also its almost a 50 % rise on the earnings per share compared to any of the past five years showing immense value for the investors in the Walmart stock trading in the NYSE Stock exchange.</a:t>
            </a:r>
          </a:p>
        </p:txBody>
      </p:sp>
      <p:sp>
        <p:nvSpPr>
          <p:cNvPr id="6" name="Slide Number Placeholder 5">
            <a:extLst>
              <a:ext uri="{FF2B5EF4-FFF2-40B4-BE49-F238E27FC236}">
                <a16:creationId xmlns:a16="http://schemas.microsoft.com/office/drawing/2014/main" xmlns="" id="{4479DFDE-3D17-C746-D285-944B753ED58C}"/>
              </a:ext>
            </a:extLst>
          </p:cNvPr>
          <p:cNvSpPr>
            <a:spLocks noGrp="1"/>
          </p:cNvSpPr>
          <p:nvPr>
            <p:ph type="sldNum" sz="quarter" idx="12"/>
          </p:nvPr>
        </p:nvSpPr>
        <p:spPr/>
        <p:txBody>
          <a:bodyPr/>
          <a:lstStyle/>
          <a:p>
            <a:fld id="{DBA1B0FB-D917-4C8C-928F-313BD683BF39}" type="slidenum">
              <a:rPr lang="en-US" smtClean="0"/>
              <a:pPr/>
              <a:t>7</a:t>
            </a:fld>
            <a:endParaRPr lang="en-US"/>
          </a:p>
        </p:txBody>
      </p:sp>
    </p:spTree>
    <p:extLst>
      <p:ext uri="{BB962C8B-B14F-4D97-AF65-F5344CB8AC3E}">
        <p14:creationId xmlns:p14="http://schemas.microsoft.com/office/powerpoint/2010/main" xmlns="" val="578595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B87873-1172-A308-36CC-A7195C346921}"/>
              </a:ext>
            </a:extLst>
          </p:cNvPr>
          <p:cNvSpPr>
            <a:spLocks noGrp="1"/>
          </p:cNvSpPr>
          <p:nvPr>
            <p:ph type="title"/>
          </p:nvPr>
        </p:nvSpPr>
        <p:spPr>
          <a:xfrm>
            <a:off x="330200" y="549275"/>
            <a:ext cx="11312262" cy="1332000"/>
          </a:xfrm>
        </p:spPr>
        <p:txBody>
          <a:bodyPr/>
          <a:lstStyle/>
          <a:p>
            <a:r>
              <a:rPr lang="en-US" dirty="0"/>
              <a:t>Revenue estimates for the next 12 months.</a:t>
            </a:r>
          </a:p>
        </p:txBody>
      </p:sp>
      <p:sp>
        <p:nvSpPr>
          <p:cNvPr id="3" name="Content Placeholder 2">
            <a:extLst>
              <a:ext uri="{FF2B5EF4-FFF2-40B4-BE49-F238E27FC236}">
                <a16:creationId xmlns:a16="http://schemas.microsoft.com/office/drawing/2014/main" xmlns="" id="{47F6CAFA-362F-6D3D-C10D-FE83E5DB23F3}"/>
              </a:ext>
            </a:extLst>
          </p:cNvPr>
          <p:cNvSpPr>
            <a:spLocks noGrp="1"/>
          </p:cNvSpPr>
          <p:nvPr>
            <p:ph idx="1"/>
          </p:nvPr>
        </p:nvSpPr>
        <p:spPr/>
        <p:txBody>
          <a:bodyPr/>
          <a:lstStyle/>
          <a:p>
            <a:pPr marL="0" indent="0">
              <a:buNone/>
            </a:pPr>
            <a:r>
              <a:rPr lang="en-US" sz="2400" dirty="0"/>
              <a:t>Revenue estimates for the next 12 months are quite constant compared to present levels due to various challenged posed by competitors as well as the economy's condition in general due to the ongoing pandemic post which luxury sales might pick up compared to the over sold retail and wholesale segment of the necessary goods.</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xmlns="" id="{80EB7933-8065-5C69-6444-40131AB6087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xmlns="" id="{6DBA7E33-6892-078A-060C-E8F6F68BCED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30B0569D-13BB-342A-AC60-249C5E8C87E0}"/>
              </a:ext>
            </a:extLst>
          </p:cNvPr>
          <p:cNvSpPr>
            <a:spLocks noGrp="1"/>
          </p:cNvSpPr>
          <p:nvPr>
            <p:ph type="sldNum" sz="quarter" idx="12"/>
          </p:nvPr>
        </p:nvSpPr>
        <p:spPr/>
        <p:txBody>
          <a:bodyPr/>
          <a:lstStyle/>
          <a:p>
            <a:fld id="{DBA1B0FB-D917-4C8C-928F-313BD683BF39}" type="slidenum">
              <a:rPr lang="en-US" smtClean="0"/>
              <a:pPr/>
              <a:t>8</a:t>
            </a:fld>
            <a:endParaRPr lang="en-US"/>
          </a:p>
        </p:txBody>
      </p:sp>
    </p:spTree>
    <p:extLst>
      <p:ext uri="{BB962C8B-B14F-4D97-AF65-F5344CB8AC3E}">
        <p14:creationId xmlns:p14="http://schemas.microsoft.com/office/powerpoint/2010/main" xmlns="" val="334801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022946-090B-562B-0D20-60B47C0CE4B3}"/>
              </a:ext>
            </a:extLst>
          </p:cNvPr>
          <p:cNvSpPr>
            <a:spLocks noGrp="1"/>
          </p:cNvSpPr>
          <p:nvPr>
            <p:ph type="title"/>
          </p:nvPr>
        </p:nvSpPr>
        <p:spPr/>
        <p:txBody>
          <a:bodyPr/>
          <a:lstStyle/>
          <a:p>
            <a:r>
              <a:rPr lang="en-US" dirty="0"/>
              <a:t>Revenue from the previous 3 years.</a:t>
            </a:r>
          </a:p>
        </p:txBody>
      </p:sp>
      <p:sp>
        <p:nvSpPr>
          <p:cNvPr id="3" name="Content Placeholder 2">
            <a:extLst>
              <a:ext uri="{FF2B5EF4-FFF2-40B4-BE49-F238E27FC236}">
                <a16:creationId xmlns:a16="http://schemas.microsoft.com/office/drawing/2014/main" xmlns="" id="{88BB0FDD-D3DF-E367-CCCF-0A22423A833A}"/>
              </a:ext>
            </a:extLst>
          </p:cNvPr>
          <p:cNvSpPr>
            <a:spLocks noGrp="1"/>
          </p:cNvSpPr>
          <p:nvPr>
            <p:ph idx="1"/>
          </p:nvPr>
        </p:nvSpPr>
        <p:spPr>
          <a:xfrm>
            <a:off x="549538" y="1881275"/>
            <a:ext cx="11090274" cy="3979625"/>
          </a:xfrm>
        </p:spPr>
        <p:txBody>
          <a:bodyPr/>
          <a:lstStyle/>
          <a:p>
            <a:pPr marL="0" indent="0">
              <a:buNone/>
            </a:pPr>
            <a:r>
              <a:rPr lang="en-US" sz="2400" dirty="0"/>
              <a:t>Revenue from the previous 3 years states that there has been a steady increase in revenue as per projections and the same would continue though the current spike in current year revenue may be due to the excessive sales of the necessary goods during the times of the dreaded pandemic.</a:t>
            </a:r>
          </a:p>
        </p:txBody>
      </p:sp>
      <p:sp>
        <p:nvSpPr>
          <p:cNvPr id="4" name="Date Placeholder 3">
            <a:extLst>
              <a:ext uri="{FF2B5EF4-FFF2-40B4-BE49-F238E27FC236}">
                <a16:creationId xmlns:a16="http://schemas.microsoft.com/office/drawing/2014/main" xmlns="" id="{8AC9F982-CA89-C050-1AD7-E5CF4CA1F50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xmlns="" id="{4FEF18DF-F92B-E419-F49C-45B1764A9CB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883E0F64-9878-12CA-9C7B-00A7160725B5}"/>
              </a:ext>
            </a:extLst>
          </p:cNvPr>
          <p:cNvSpPr>
            <a:spLocks noGrp="1"/>
          </p:cNvSpPr>
          <p:nvPr>
            <p:ph type="sldNum" sz="quarter" idx="12"/>
          </p:nvPr>
        </p:nvSpPr>
        <p:spPr/>
        <p:txBody>
          <a:bodyPr/>
          <a:lstStyle/>
          <a:p>
            <a:fld id="{DBA1B0FB-D917-4C8C-928F-313BD683BF39}" type="slidenum">
              <a:rPr lang="en-US" smtClean="0"/>
              <a:pPr/>
              <a:t>9</a:t>
            </a:fld>
            <a:endParaRPr lang="en-US"/>
          </a:p>
        </p:txBody>
      </p:sp>
    </p:spTree>
    <p:extLst>
      <p:ext uri="{BB962C8B-B14F-4D97-AF65-F5344CB8AC3E}">
        <p14:creationId xmlns:p14="http://schemas.microsoft.com/office/powerpoint/2010/main" xmlns="" val="2588857861"/>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themeOverride>
</file>

<file path=ppt/theme/themeOverride2.xml><?xml version="1.0" encoding="utf-8"?>
<a:themeOverride xmlns:a="http://schemas.openxmlformats.org/drawingml/2006/main">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4751AB-E840-446F-8D49-E697067EC88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1384</TotalTime>
  <Words>1080</Words>
  <Application>Microsoft Office PowerPoint</Application>
  <PresentationFormat>Custom</PresentationFormat>
  <Paragraphs>57</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3DFloatVTI</vt:lpstr>
      <vt:lpstr> </vt:lpstr>
      <vt:lpstr>Slide 2</vt:lpstr>
      <vt:lpstr>Slide 3</vt:lpstr>
      <vt:lpstr>Cash flow from operations.</vt:lpstr>
      <vt:lpstr>Price-to-earnings ratio. </vt:lpstr>
      <vt:lpstr>Stock dividends and the yield, if any.</vt:lpstr>
      <vt:lpstr>Earnings per share ratio.</vt:lpstr>
      <vt:lpstr>Revenue estimates for the next 12 months.</vt:lpstr>
      <vt:lpstr>Revenue from the previous 3 years.</vt:lpstr>
      <vt:lpstr>Average trade volume.</vt:lpstr>
      <vt:lpstr>Current stock price, 52-week high, and 1-year estimated stock price.</vt:lpstr>
      <vt:lpstr>Market cap for the company.</vt:lpstr>
      <vt:lpstr>Analysts' recommendations for the stock (buy, sell, hold).</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Wal-Mart Inc;  WMT in NYSE</dc:title>
  <dc:creator>theresa munos</dc:creator>
  <cp:lastModifiedBy>Windows User</cp:lastModifiedBy>
  <cp:revision>1</cp:revision>
  <dcterms:created xsi:type="dcterms:W3CDTF">2023-07-14T03:42:37Z</dcterms:created>
  <dcterms:modified xsi:type="dcterms:W3CDTF">2024-05-23T11:32:41Z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