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Default Extension="svg" ContentType="image/svg+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61" r:id="rId4"/>
    <p:sldId id="260" r:id="rId5"/>
    <p:sldId id="258" r:id="rId6"/>
    <p:sldId id="259" r:id="rId7"/>
    <p:sldId id="262" r:id="rId8"/>
    <p:sldId id="263" r:id="rId9"/>
    <p:sldId id="264" r:id="rId10"/>
    <p:sldId id="266" r:id="rId11"/>
    <p:sldId id="267" r:id="rId12"/>
    <p:sldId id="265" r:id="rId13"/>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756"/>
    <p:restoredTop sz="94632"/>
  </p:normalViewPr>
  <p:slideViewPr>
    <p:cSldViewPr snapToGrid="0" snapToObjects="1">
      <p:cViewPr varScale="1">
        <p:scale>
          <a:sx n="83" d="100"/>
          <a:sy n="83" d="100"/>
        </p:scale>
        <p:origin x="-108" y="-58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3.png"/><Relationship Id="rId4" Type="http://schemas.openxmlformats.org/officeDocument/2006/relationships/image" Target="../media/image4.svg"/></Relationships>
</file>

<file path=ppt/diagrams/_rels/data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image" Target="../media/image8.svg"/><Relationship Id="rId1" Type="http://schemas.openxmlformats.org/officeDocument/2006/relationships/image" Target="../media/image4.png"/><Relationship Id="rId6" Type="http://schemas.openxmlformats.org/officeDocument/2006/relationships/image" Target="../media/image10.svg"/><Relationship Id="rId5" Type="http://schemas.openxmlformats.org/officeDocument/2006/relationships/image" Target="../media/image5.png"/><Relationship Id="rId4" Type="http://schemas.openxmlformats.org/officeDocument/2006/relationships/image" Target="../media/image2.svg"/></Relationships>
</file>

<file path=ppt/diagrams/_rels/drawing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2.svg"/><Relationship Id="rId1" Type="http://schemas.openxmlformats.org/officeDocument/2006/relationships/image" Target="../media/image11.png"/><Relationship Id="rId6" Type="http://schemas.openxmlformats.org/officeDocument/2006/relationships/image" Target="../media/image6.svg"/><Relationship Id="rId5" Type="http://schemas.openxmlformats.org/officeDocument/2006/relationships/image" Target="../media/image51.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11.png"/><Relationship Id="rId7" Type="http://schemas.openxmlformats.org/officeDocument/2006/relationships/image" Target="../media/image111.png"/><Relationship Id="rId2" Type="http://schemas.openxmlformats.org/officeDocument/2006/relationships/image" Target="../media/image8.svg"/><Relationship Id="rId1" Type="http://schemas.openxmlformats.org/officeDocument/2006/relationships/image" Target="../media/image71.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2.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7FBF3B-1603-455E-9A70-DDB66580A931}"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6B6709AF-DC5F-467F-8BB6-C89F49220E39}">
      <dgm:prSet/>
      <dgm:spPr/>
      <dgm:t>
        <a:bodyPr/>
        <a:lstStyle/>
        <a:p>
          <a:r>
            <a:rPr lang="en-US" u="sng" dirty="0"/>
            <a:t>Criminal justices' employee </a:t>
          </a:r>
          <a:r>
            <a:rPr lang="en-US" dirty="0"/>
            <a:t>and organizations have tremendous authority. </a:t>
          </a:r>
        </a:p>
      </dgm:t>
    </dgm:pt>
    <dgm:pt modelId="{E44A7633-1771-41E1-B3D8-BDDBDB044E4F}" type="parTrans" cxnId="{935BC8B3-A59D-4CE8-8685-F4483A3D97FC}">
      <dgm:prSet/>
      <dgm:spPr/>
      <dgm:t>
        <a:bodyPr/>
        <a:lstStyle/>
        <a:p>
          <a:endParaRPr lang="en-US"/>
        </a:p>
      </dgm:t>
    </dgm:pt>
    <dgm:pt modelId="{D844D536-9DA3-418F-B980-F026CB3B46BA}" type="sibTrans" cxnId="{935BC8B3-A59D-4CE8-8685-F4483A3D97FC}">
      <dgm:prSet/>
      <dgm:spPr/>
      <dgm:t>
        <a:bodyPr/>
        <a:lstStyle/>
        <a:p>
          <a:endParaRPr lang="en-US"/>
        </a:p>
      </dgm:t>
    </dgm:pt>
    <dgm:pt modelId="{FE4761A8-B85E-4BF6-A8E6-C22462EB44F6}">
      <dgm:prSet/>
      <dgm:spPr/>
      <dgm:t>
        <a:bodyPr/>
        <a:lstStyle/>
        <a:p>
          <a:r>
            <a:rPr lang="en-US" dirty="0"/>
            <a:t>Every position of authority holds the potential for abuse of that authority. Law enforcement officers must strive to continuously conduct themselves in a way befitting the ethical standards of their profession. </a:t>
          </a:r>
        </a:p>
      </dgm:t>
    </dgm:pt>
    <dgm:pt modelId="{AD5DF672-33CE-414E-AEEB-0076D40F952F}" type="parTrans" cxnId="{996FBE59-2D4B-4F79-A4B8-867419C70CBA}">
      <dgm:prSet/>
      <dgm:spPr/>
      <dgm:t>
        <a:bodyPr/>
        <a:lstStyle/>
        <a:p>
          <a:endParaRPr lang="en-US"/>
        </a:p>
      </dgm:t>
    </dgm:pt>
    <dgm:pt modelId="{6DF34330-460F-4E4A-9723-20914D91930F}" type="sibTrans" cxnId="{996FBE59-2D4B-4F79-A4B8-867419C70CBA}">
      <dgm:prSet/>
      <dgm:spPr/>
      <dgm:t>
        <a:bodyPr/>
        <a:lstStyle/>
        <a:p>
          <a:endParaRPr lang="en-US"/>
        </a:p>
      </dgm:t>
    </dgm:pt>
    <dgm:pt modelId="{0DF753B8-FA88-49AC-8C85-96DE82CB067D}">
      <dgm:prSet/>
      <dgm:spPr/>
      <dgm:t>
        <a:bodyPr/>
        <a:lstStyle/>
        <a:p>
          <a:r>
            <a:rPr lang="en-US"/>
            <a:t>For instance, law enforcement officers are expected to comply with applicable legal standards. Similarly, officers are ethically bound to report legal violations committed by fellow officers. </a:t>
          </a:r>
        </a:p>
      </dgm:t>
    </dgm:pt>
    <dgm:pt modelId="{8923DAB3-DD2D-4C17-958F-F04DBB7E3972}" type="parTrans" cxnId="{FE5B40FF-737C-4F9C-97CA-030B89CD80E3}">
      <dgm:prSet/>
      <dgm:spPr/>
      <dgm:t>
        <a:bodyPr/>
        <a:lstStyle/>
        <a:p>
          <a:endParaRPr lang="en-US"/>
        </a:p>
      </dgm:t>
    </dgm:pt>
    <dgm:pt modelId="{833B217B-C340-4D4B-9ED6-0334F3979DB2}" type="sibTrans" cxnId="{FE5B40FF-737C-4F9C-97CA-030B89CD80E3}">
      <dgm:prSet/>
      <dgm:spPr/>
      <dgm:t>
        <a:bodyPr/>
        <a:lstStyle/>
        <a:p>
          <a:endParaRPr lang="en-US"/>
        </a:p>
      </dgm:t>
    </dgm:pt>
    <dgm:pt modelId="{4C454930-FB27-744E-ADBA-E56D03946457}" type="pres">
      <dgm:prSet presAssocID="{5C7FBF3B-1603-455E-9A70-DDB66580A931}" presName="vert0" presStyleCnt="0">
        <dgm:presLayoutVars>
          <dgm:dir/>
          <dgm:animOne val="branch"/>
          <dgm:animLvl val="lvl"/>
        </dgm:presLayoutVars>
      </dgm:prSet>
      <dgm:spPr/>
      <dgm:t>
        <a:bodyPr/>
        <a:lstStyle/>
        <a:p>
          <a:endParaRPr lang="en-US"/>
        </a:p>
      </dgm:t>
    </dgm:pt>
    <dgm:pt modelId="{F3DACAE8-6E02-DE40-A666-3F090331610A}" type="pres">
      <dgm:prSet presAssocID="{6B6709AF-DC5F-467F-8BB6-C89F49220E39}" presName="thickLine" presStyleLbl="alignNode1" presStyleIdx="0" presStyleCnt="3"/>
      <dgm:spPr/>
    </dgm:pt>
    <dgm:pt modelId="{E0FE4D37-3F4A-C94A-B52D-8468E085BABF}" type="pres">
      <dgm:prSet presAssocID="{6B6709AF-DC5F-467F-8BB6-C89F49220E39}" presName="horz1" presStyleCnt="0"/>
      <dgm:spPr/>
    </dgm:pt>
    <dgm:pt modelId="{0009A01F-2617-DD4B-BCC6-ACBDD9835EDC}" type="pres">
      <dgm:prSet presAssocID="{6B6709AF-DC5F-467F-8BB6-C89F49220E39}" presName="tx1" presStyleLbl="revTx" presStyleIdx="0" presStyleCnt="3"/>
      <dgm:spPr/>
      <dgm:t>
        <a:bodyPr/>
        <a:lstStyle/>
        <a:p>
          <a:endParaRPr lang="en-US"/>
        </a:p>
      </dgm:t>
    </dgm:pt>
    <dgm:pt modelId="{2D9C7E49-3AFA-124A-AB26-ABA3042469FB}" type="pres">
      <dgm:prSet presAssocID="{6B6709AF-DC5F-467F-8BB6-C89F49220E39}" presName="vert1" presStyleCnt="0"/>
      <dgm:spPr/>
    </dgm:pt>
    <dgm:pt modelId="{915F39D4-4F93-B74F-93A4-CB9D6C0C00C7}" type="pres">
      <dgm:prSet presAssocID="{FE4761A8-B85E-4BF6-A8E6-C22462EB44F6}" presName="thickLine" presStyleLbl="alignNode1" presStyleIdx="1" presStyleCnt="3"/>
      <dgm:spPr/>
    </dgm:pt>
    <dgm:pt modelId="{4F7488E7-B136-B143-9BE6-C71CB8182E9B}" type="pres">
      <dgm:prSet presAssocID="{FE4761A8-B85E-4BF6-A8E6-C22462EB44F6}" presName="horz1" presStyleCnt="0"/>
      <dgm:spPr/>
    </dgm:pt>
    <dgm:pt modelId="{A8603056-F4FE-6149-94C2-4269E3559C64}" type="pres">
      <dgm:prSet presAssocID="{FE4761A8-B85E-4BF6-A8E6-C22462EB44F6}" presName="tx1" presStyleLbl="revTx" presStyleIdx="1" presStyleCnt="3"/>
      <dgm:spPr/>
      <dgm:t>
        <a:bodyPr/>
        <a:lstStyle/>
        <a:p>
          <a:endParaRPr lang="en-US"/>
        </a:p>
      </dgm:t>
    </dgm:pt>
    <dgm:pt modelId="{14FD46F9-4D29-9E49-9FF7-484A1EFBF346}" type="pres">
      <dgm:prSet presAssocID="{FE4761A8-B85E-4BF6-A8E6-C22462EB44F6}" presName="vert1" presStyleCnt="0"/>
      <dgm:spPr/>
    </dgm:pt>
    <dgm:pt modelId="{A2770FB4-5ADA-DD42-A147-1AD23713DEA8}" type="pres">
      <dgm:prSet presAssocID="{0DF753B8-FA88-49AC-8C85-96DE82CB067D}" presName="thickLine" presStyleLbl="alignNode1" presStyleIdx="2" presStyleCnt="3"/>
      <dgm:spPr/>
    </dgm:pt>
    <dgm:pt modelId="{1829A57A-257D-CA4C-BE41-DBA5D89A39B8}" type="pres">
      <dgm:prSet presAssocID="{0DF753B8-FA88-49AC-8C85-96DE82CB067D}" presName="horz1" presStyleCnt="0"/>
      <dgm:spPr/>
    </dgm:pt>
    <dgm:pt modelId="{A61F5DA9-8624-0C45-8FFB-D5A1CF550DCA}" type="pres">
      <dgm:prSet presAssocID="{0DF753B8-FA88-49AC-8C85-96DE82CB067D}" presName="tx1" presStyleLbl="revTx" presStyleIdx="2" presStyleCnt="3"/>
      <dgm:spPr/>
      <dgm:t>
        <a:bodyPr/>
        <a:lstStyle/>
        <a:p>
          <a:endParaRPr lang="en-US"/>
        </a:p>
      </dgm:t>
    </dgm:pt>
    <dgm:pt modelId="{014D17E3-56B3-7A44-8221-B50527889855}" type="pres">
      <dgm:prSet presAssocID="{0DF753B8-FA88-49AC-8C85-96DE82CB067D}" presName="vert1" presStyleCnt="0"/>
      <dgm:spPr/>
    </dgm:pt>
  </dgm:ptLst>
  <dgm:cxnLst>
    <dgm:cxn modelId="{935BC8B3-A59D-4CE8-8685-F4483A3D97FC}" srcId="{5C7FBF3B-1603-455E-9A70-DDB66580A931}" destId="{6B6709AF-DC5F-467F-8BB6-C89F49220E39}" srcOrd="0" destOrd="0" parTransId="{E44A7633-1771-41E1-B3D8-BDDBDB044E4F}" sibTransId="{D844D536-9DA3-418F-B980-F026CB3B46BA}"/>
    <dgm:cxn modelId="{5764F756-7F25-6346-9CDC-B3527FF7A9EB}" type="presOf" srcId="{6B6709AF-DC5F-467F-8BB6-C89F49220E39}" destId="{0009A01F-2617-DD4B-BCC6-ACBDD9835EDC}" srcOrd="0" destOrd="0" presId="urn:microsoft.com/office/officeart/2008/layout/LinedList"/>
    <dgm:cxn modelId="{FE5B40FF-737C-4F9C-97CA-030B89CD80E3}" srcId="{5C7FBF3B-1603-455E-9A70-DDB66580A931}" destId="{0DF753B8-FA88-49AC-8C85-96DE82CB067D}" srcOrd="2" destOrd="0" parTransId="{8923DAB3-DD2D-4C17-958F-F04DBB7E3972}" sibTransId="{833B217B-C340-4D4B-9ED6-0334F3979DB2}"/>
    <dgm:cxn modelId="{81EA332A-05CF-AB49-9267-29CB60208EF6}" type="presOf" srcId="{0DF753B8-FA88-49AC-8C85-96DE82CB067D}" destId="{A61F5DA9-8624-0C45-8FFB-D5A1CF550DCA}" srcOrd="0" destOrd="0" presId="urn:microsoft.com/office/officeart/2008/layout/LinedList"/>
    <dgm:cxn modelId="{FF2FC13B-767F-D745-8BFF-DB5FDD94B94A}" type="presOf" srcId="{FE4761A8-B85E-4BF6-A8E6-C22462EB44F6}" destId="{A8603056-F4FE-6149-94C2-4269E3559C64}" srcOrd="0" destOrd="0" presId="urn:microsoft.com/office/officeart/2008/layout/LinedList"/>
    <dgm:cxn modelId="{DFB46788-BE4E-2648-BE5B-E25434F306F9}" type="presOf" srcId="{5C7FBF3B-1603-455E-9A70-DDB66580A931}" destId="{4C454930-FB27-744E-ADBA-E56D03946457}" srcOrd="0" destOrd="0" presId="urn:microsoft.com/office/officeart/2008/layout/LinedList"/>
    <dgm:cxn modelId="{996FBE59-2D4B-4F79-A4B8-867419C70CBA}" srcId="{5C7FBF3B-1603-455E-9A70-DDB66580A931}" destId="{FE4761A8-B85E-4BF6-A8E6-C22462EB44F6}" srcOrd="1" destOrd="0" parTransId="{AD5DF672-33CE-414E-AEEB-0076D40F952F}" sibTransId="{6DF34330-460F-4E4A-9723-20914D91930F}"/>
    <dgm:cxn modelId="{D9244681-5BF0-CD49-A702-2310377A9DB2}" type="presParOf" srcId="{4C454930-FB27-744E-ADBA-E56D03946457}" destId="{F3DACAE8-6E02-DE40-A666-3F090331610A}" srcOrd="0" destOrd="0" presId="urn:microsoft.com/office/officeart/2008/layout/LinedList"/>
    <dgm:cxn modelId="{2C136576-106D-574B-BBC0-84CEA00AB863}" type="presParOf" srcId="{4C454930-FB27-744E-ADBA-E56D03946457}" destId="{E0FE4D37-3F4A-C94A-B52D-8468E085BABF}" srcOrd="1" destOrd="0" presId="urn:microsoft.com/office/officeart/2008/layout/LinedList"/>
    <dgm:cxn modelId="{22688233-B01C-C44F-AE83-BF024F215524}" type="presParOf" srcId="{E0FE4D37-3F4A-C94A-B52D-8468E085BABF}" destId="{0009A01F-2617-DD4B-BCC6-ACBDD9835EDC}" srcOrd="0" destOrd="0" presId="urn:microsoft.com/office/officeart/2008/layout/LinedList"/>
    <dgm:cxn modelId="{F86E8A80-1AFF-1B48-B941-7821B09B99DF}" type="presParOf" srcId="{E0FE4D37-3F4A-C94A-B52D-8468E085BABF}" destId="{2D9C7E49-3AFA-124A-AB26-ABA3042469FB}" srcOrd="1" destOrd="0" presId="urn:microsoft.com/office/officeart/2008/layout/LinedList"/>
    <dgm:cxn modelId="{8BB1FC3C-B3FB-DB4D-9FB1-6DF377172D09}" type="presParOf" srcId="{4C454930-FB27-744E-ADBA-E56D03946457}" destId="{915F39D4-4F93-B74F-93A4-CB9D6C0C00C7}" srcOrd="2" destOrd="0" presId="urn:microsoft.com/office/officeart/2008/layout/LinedList"/>
    <dgm:cxn modelId="{2B9AB748-2FF3-3244-97CB-54AF4ADFE583}" type="presParOf" srcId="{4C454930-FB27-744E-ADBA-E56D03946457}" destId="{4F7488E7-B136-B143-9BE6-C71CB8182E9B}" srcOrd="3" destOrd="0" presId="urn:microsoft.com/office/officeart/2008/layout/LinedList"/>
    <dgm:cxn modelId="{EAC88AE8-4C46-9947-B0E3-3C5BB8998B14}" type="presParOf" srcId="{4F7488E7-B136-B143-9BE6-C71CB8182E9B}" destId="{A8603056-F4FE-6149-94C2-4269E3559C64}" srcOrd="0" destOrd="0" presId="urn:microsoft.com/office/officeart/2008/layout/LinedList"/>
    <dgm:cxn modelId="{D2E48721-0F16-E145-9CB7-BBA07B420B2C}" type="presParOf" srcId="{4F7488E7-B136-B143-9BE6-C71CB8182E9B}" destId="{14FD46F9-4D29-9E49-9FF7-484A1EFBF346}" srcOrd="1" destOrd="0" presId="urn:microsoft.com/office/officeart/2008/layout/LinedList"/>
    <dgm:cxn modelId="{B7111B9C-3A30-F046-83DE-913C2E56F8F3}" type="presParOf" srcId="{4C454930-FB27-744E-ADBA-E56D03946457}" destId="{A2770FB4-5ADA-DD42-A147-1AD23713DEA8}" srcOrd="4" destOrd="0" presId="urn:microsoft.com/office/officeart/2008/layout/LinedList"/>
    <dgm:cxn modelId="{656321D8-A389-FE41-96A8-764948FC2DAB}" type="presParOf" srcId="{4C454930-FB27-744E-ADBA-E56D03946457}" destId="{1829A57A-257D-CA4C-BE41-DBA5D89A39B8}" srcOrd="5" destOrd="0" presId="urn:microsoft.com/office/officeart/2008/layout/LinedList"/>
    <dgm:cxn modelId="{9D3DF53F-9BDD-9746-A35F-008B1D1595E3}" type="presParOf" srcId="{1829A57A-257D-CA4C-BE41-DBA5D89A39B8}" destId="{A61F5DA9-8624-0C45-8FFB-D5A1CF550DCA}" srcOrd="0" destOrd="0" presId="urn:microsoft.com/office/officeart/2008/layout/LinedList"/>
    <dgm:cxn modelId="{78D2ACE7-66DD-D74E-86BE-E35A16E146A9}" type="presParOf" srcId="{1829A57A-257D-CA4C-BE41-DBA5D89A39B8}" destId="{014D17E3-56B3-7A44-8221-B50527889855}" srcOrd="1"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6BE758-0BEA-4738-914A-DDFCB13A6135}" type="doc">
      <dgm:prSet loTypeId="urn:microsoft.com/office/officeart/2018/2/layout/IconLabelDescriptionList" loCatId="icon" qsTypeId="urn:microsoft.com/office/officeart/2005/8/quickstyle/simple1" qsCatId="simple" csTypeId="urn:microsoft.com/office/officeart/2005/8/colors/accent1_2" csCatId="accent1" phldr="1"/>
      <dgm:spPr/>
      <dgm:t>
        <a:bodyPr/>
        <a:lstStyle/>
        <a:p>
          <a:endParaRPr lang="en-US"/>
        </a:p>
      </dgm:t>
    </dgm:pt>
    <dgm:pt modelId="{D0A5CC7F-AF8E-4917-98FE-A1A3E2EFCE45}">
      <dgm:prSet/>
      <dgm:spPr/>
      <dgm:t>
        <a:bodyPr/>
        <a:lstStyle/>
        <a:p>
          <a:pPr>
            <a:lnSpc>
              <a:spcPct val="100000"/>
            </a:lnSpc>
            <a:defRPr b="1"/>
          </a:pPr>
          <a:r>
            <a:rPr lang="en-US" i="1"/>
            <a:t>Integrity</a:t>
          </a:r>
          <a:endParaRPr lang="en-US"/>
        </a:p>
      </dgm:t>
    </dgm:pt>
    <dgm:pt modelId="{5BCFEF80-48AB-493B-AA2C-D07ABED1A467}" type="parTrans" cxnId="{2FA0ED84-9EEE-4A91-97C6-F007D51D9C6D}">
      <dgm:prSet/>
      <dgm:spPr/>
      <dgm:t>
        <a:bodyPr/>
        <a:lstStyle/>
        <a:p>
          <a:endParaRPr lang="en-US"/>
        </a:p>
      </dgm:t>
    </dgm:pt>
    <dgm:pt modelId="{BF2E54C3-C010-42C3-BAD4-D0DE115F4520}" type="sibTrans" cxnId="{2FA0ED84-9EEE-4A91-97C6-F007D51D9C6D}">
      <dgm:prSet/>
      <dgm:spPr/>
      <dgm:t>
        <a:bodyPr/>
        <a:lstStyle/>
        <a:p>
          <a:endParaRPr lang="en-US"/>
        </a:p>
      </dgm:t>
    </dgm:pt>
    <dgm:pt modelId="{116AD1D5-D462-4AE7-8828-666E9940E730}">
      <dgm:prSet/>
      <dgm:spPr/>
      <dgm:t>
        <a:bodyPr/>
        <a:lstStyle/>
        <a:p>
          <a:pPr>
            <a:lnSpc>
              <a:spcPct val="100000"/>
            </a:lnSpc>
          </a:pPr>
          <a:r>
            <a:rPr lang="en-US"/>
            <a:t>Taking responsibility for our actions</a:t>
          </a:r>
        </a:p>
      </dgm:t>
    </dgm:pt>
    <dgm:pt modelId="{1B1100DF-3C60-471D-9C96-236AD5BEBBBB}" type="parTrans" cxnId="{7ADD0613-3BD6-4C05-B3FB-49892FA26882}">
      <dgm:prSet/>
      <dgm:spPr/>
      <dgm:t>
        <a:bodyPr/>
        <a:lstStyle/>
        <a:p>
          <a:endParaRPr lang="en-US"/>
        </a:p>
      </dgm:t>
    </dgm:pt>
    <dgm:pt modelId="{B0ADEF8C-100E-4569-BC85-E2A1906B00AB}" type="sibTrans" cxnId="{7ADD0613-3BD6-4C05-B3FB-49892FA26882}">
      <dgm:prSet/>
      <dgm:spPr/>
      <dgm:t>
        <a:bodyPr/>
        <a:lstStyle/>
        <a:p>
          <a:endParaRPr lang="en-US"/>
        </a:p>
      </dgm:t>
    </dgm:pt>
    <dgm:pt modelId="{360315E5-3807-4AE3-BB0F-749D4431DCF7}">
      <dgm:prSet/>
      <dgm:spPr/>
      <dgm:t>
        <a:bodyPr/>
        <a:lstStyle/>
        <a:p>
          <a:pPr>
            <a:lnSpc>
              <a:spcPct val="100000"/>
            </a:lnSpc>
          </a:pPr>
          <a:r>
            <a:rPr lang="en-US"/>
            <a:t>Understanding how our actions can affect others</a:t>
          </a:r>
        </a:p>
      </dgm:t>
    </dgm:pt>
    <dgm:pt modelId="{D89A52A6-094D-4A19-A351-604DB528D6F2}" type="parTrans" cxnId="{C31285DD-20F4-40E9-BEC8-F1E1BE131AD5}">
      <dgm:prSet/>
      <dgm:spPr/>
      <dgm:t>
        <a:bodyPr/>
        <a:lstStyle/>
        <a:p>
          <a:endParaRPr lang="en-US"/>
        </a:p>
      </dgm:t>
    </dgm:pt>
    <dgm:pt modelId="{956DD1FA-C345-4E4E-A398-65811A2B05C6}" type="sibTrans" cxnId="{C31285DD-20F4-40E9-BEC8-F1E1BE131AD5}">
      <dgm:prSet/>
      <dgm:spPr/>
      <dgm:t>
        <a:bodyPr/>
        <a:lstStyle/>
        <a:p>
          <a:endParaRPr lang="en-US"/>
        </a:p>
      </dgm:t>
    </dgm:pt>
    <dgm:pt modelId="{C5022DB3-0859-4203-814E-8ED7C93E5B04}">
      <dgm:prSet/>
      <dgm:spPr/>
      <dgm:t>
        <a:bodyPr/>
        <a:lstStyle/>
        <a:p>
          <a:pPr>
            <a:lnSpc>
              <a:spcPct val="100000"/>
            </a:lnSpc>
            <a:defRPr b="1"/>
          </a:pPr>
          <a:r>
            <a:rPr lang="en-US" i="1"/>
            <a:t>Courage</a:t>
          </a:r>
          <a:endParaRPr lang="en-US"/>
        </a:p>
      </dgm:t>
    </dgm:pt>
    <dgm:pt modelId="{90D95866-B425-44E4-8D8B-D14AD985BBAE}" type="parTrans" cxnId="{D82733E6-817E-49C4-9604-ED45CBE4D7BE}">
      <dgm:prSet/>
      <dgm:spPr/>
      <dgm:t>
        <a:bodyPr/>
        <a:lstStyle/>
        <a:p>
          <a:endParaRPr lang="en-US"/>
        </a:p>
      </dgm:t>
    </dgm:pt>
    <dgm:pt modelId="{DF5D0282-6DA1-418C-AA86-DB6DE601CAD2}" type="sibTrans" cxnId="{D82733E6-817E-49C4-9604-ED45CBE4D7BE}">
      <dgm:prSet/>
      <dgm:spPr/>
      <dgm:t>
        <a:bodyPr/>
        <a:lstStyle/>
        <a:p>
          <a:endParaRPr lang="en-US"/>
        </a:p>
      </dgm:t>
    </dgm:pt>
    <dgm:pt modelId="{4AC65F03-498E-48F8-A542-5B2D42020165}">
      <dgm:prSet/>
      <dgm:spPr/>
      <dgm:t>
        <a:bodyPr/>
        <a:lstStyle/>
        <a:p>
          <a:pPr>
            <a:lnSpc>
              <a:spcPct val="100000"/>
            </a:lnSpc>
          </a:pPr>
          <a:r>
            <a:rPr lang="en-US"/>
            <a:t>Doing what’s right and staying positive, not popular</a:t>
          </a:r>
        </a:p>
      </dgm:t>
    </dgm:pt>
    <dgm:pt modelId="{1E0F289E-7DD5-4659-BEBF-01F235E4D485}" type="parTrans" cxnId="{B591C0FF-F591-411F-8C35-B1F061DB94A0}">
      <dgm:prSet/>
      <dgm:spPr/>
      <dgm:t>
        <a:bodyPr/>
        <a:lstStyle/>
        <a:p>
          <a:endParaRPr lang="en-US"/>
        </a:p>
      </dgm:t>
    </dgm:pt>
    <dgm:pt modelId="{F6D8AB71-89A2-44CB-80DC-DE3DEE9DBE8E}" type="sibTrans" cxnId="{B591C0FF-F591-411F-8C35-B1F061DB94A0}">
      <dgm:prSet/>
      <dgm:spPr/>
      <dgm:t>
        <a:bodyPr/>
        <a:lstStyle/>
        <a:p>
          <a:endParaRPr lang="en-US"/>
        </a:p>
      </dgm:t>
    </dgm:pt>
    <dgm:pt modelId="{939F4BF5-8904-4A67-BC2A-937E8005E5FE}">
      <dgm:prSet/>
      <dgm:spPr/>
      <dgm:t>
        <a:bodyPr/>
        <a:lstStyle/>
        <a:p>
          <a:pPr>
            <a:lnSpc>
              <a:spcPct val="100000"/>
            </a:lnSpc>
          </a:pPr>
          <a:r>
            <a:rPr lang="en-US" dirty="0"/>
            <a:t>Trying something new, risking failure</a:t>
          </a:r>
        </a:p>
      </dgm:t>
    </dgm:pt>
    <dgm:pt modelId="{AA462FE0-7049-430E-9233-8D2A0EB38DCC}" type="parTrans" cxnId="{1EF66BB1-64BD-4002-9E29-742DB741F5C1}">
      <dgm:prSet/>
      <dgm:spPr/>
      <dgm:t>
        <a:bodyPr/>
        <a:lstStyle/>
        <a:p>
          <a:endParaRPr lang="en-US"/>
        </a:p>
      </dgm:t>
    </dgm:pt>
    <dgm:pt modelId="{7D4D537C-A338-4451-B197-B9D0DB2ADA19}" type="sibTrans" cxnId="{1EF66BB1-64BD-4002-9E29-742DB741F5C1}">
      <dgm:prSet/>
      <dgm:spPr/>
      <dgm:t>
        <a:bodyPr/>
        <a:lstStyle/>
        <a:p>
          <a:endParaRPr lang="en-US"/>
        </a:p>
      </dgm:t>
    </dgm:pt>
    <dgm:pt modelId="{B5727727-02F2-4CF3-BCA5-D3C8CD882C36}">
      <dgm:prSet/>
      <dgm:spPr/>
      <dgm:t>
        <a:bodyPr/>
        <a:lstStyle/>
        <a:p>
          <a:pPr>
            <a:lnSpc>
              <a:spcPct val="100000"/>
            </a:lnSpc>
          </a:pPr>
          <a:r>
            <a:rPr lang="en-US"/>
            <a:t>Leading by example</a:t>
          </a:r>
        </a:p>
      </dgm:t>
    </dgm:pt>
    <dgm:pt modelId="{3E0D7D27-2E2C-46AA-8047-79B948A7479E}" type="parTrans" cxnId="{1A7CD6FD-D769-4681-A8C6-A7372053219E}">
      <dgm:prSet/>
      <dgm:spPr/>
      <dgm:t>
        <a:bodyPr/>
        <a:lstStyle/>
        <a:p>
          <a:endParaRPr lang="en-US"/>
        </a:p>
      </dgm:t>
    </dgm:pt>
    <dgm:pt modelId="{FA6BABD7-2A14-45D0-A278-2A5E5C289EF6}" type="sibTrans" cxnId="{1A7CD6FD-D769-4681-A8C6-A7372053219E}">
      <dgm:prSet/>
      <dgm:spPr/>
      <dgm:t>
        <a:bodyPr/>
        <a:lstStyle/>
        <a:p>
          <a:endParaRPr lang="en-US"/>
        </a:p>
      </dgm:t>
    </dgm:pt>
    <dgm:pt modelId="{F2DEF714-0205-4E6E-BD17-3D05633BBA15}">
      <dgm:prSet/>
      <dgm:spPr/>
      <dgm:t>
        <a:bodyPr/>
        <a:lstStyle/>
        <a:p>
          <a:pPr>
            <a:lnSpc>
              <a:spcPct val="100000"/>
            </a:lnSpc>
            <a:defRPr b="1"/>
          </a:pPr>
          <a:r>
            <a:rPr lang="en-US" i="1"/>
            <a:t>Teamwork</a:t>
          </a:r>
          <a:endParaRPr lang="en-US"/>
        </a:p>
      </dgm:t>
    </dgm:pt>
    <dgm:pt modelId="{5717C954-4FFC-4868-A6EA-408D217CB751}" type="parTrans" cxnId="{C00406AD-A21E-4209-BE75-A1D8E7A4A8E5}">
      <dgm:prSet/>
      <dgm:spPr/>
      <dgm:t>
        <a:bodyPr/>
        <a:lstStyle/>
        <a:p>
          <a:endParaRPr lang="en-US"/>
        </a:p>
      </dgm:t>
    </dgm:pt>
    <dgm:pt modelId="{19829912-3D8B-4AAD-A579-A3F8053D268F}" type="sibTrans" cxnId="{C00406AD-A21E-4209-BE75-A1D8E7A4A8E5}">
      <dgm:prSet/>
      <dgm:spPr/>
      <dgm:t>
        <a:bodyPr/>
        <a:lstStyle/>
        <a:p>
          <a:endParaRPr lang="en-US"/>
        </a:p>
      </dgm:t>
    </dgm:pt>
    <dgm:pt modelId="{9E9EA658-FC21-4427-8026-9E3A626898E4}">
      <dgm:prSet/>
      <dgm:spPr/>
      <dgm:t>
        <a:bodyPr/>
        <a:lstStyle/>
        <a:p>
          <a:pPr>
            <a:lnSpc>
              <a:spcPct val="100000"/>
            </a:lnSpc>
          </a:pPr>
          <a:r>
            <a:rPr lang="en-US"/>
            <a:t>Coming together in times of crisis</a:t>
          </a:r>
        </a:p>
      </dgm:t>
    </dgm:pt>
    <dgm:pt modelId="{7D8C5FDA-DC99-494F-9B6E-5275D9DBD036}" type="parTrans" cxnId="{1A04D3F3-9106-4681-A6E0-0D6374EA85D2}">
      <dgm:prSet/>
      <dgm:spPr/>
      <dgm:t>
        <a:bodyPr/>
        <a:lstStyle/>
        <a:p>
          <a:endParaRPr lang="en-US"/>
        </a:p>
      </dgm:t>
    </dgm:pt>
    <dgm:pt modelId="{FEB35C33-8873-482F-9A48-0729B7D24CFB}" type="sibTrans" cxnId="{1A04D3F3-9106-4681-A6E0-0D6374EA85D2}">
      <dgm:prSet/>
      <dgm:spPr/>
      <dgm:t>
        <a:bodyPr/>
        <a:lstStyle/>
        <a:p>
          <a:endParaRPr lang="en-US"/>
        </a:p>
      </dgm:t>
    </dgm:pt>
    <dgm:pt modelId="{40A87E7C-5F6E-44E1-B37B-F94FBC87DE08}">
      <dgm:prSet/>
      <dgm:spPr/>
      <dgm:t>
        <a:bodyPr/>
        <a:lstStyle/>
        <a:p>
          <a:pPr>
            <a:lnSpc>
              <a:spcPct val="100000"/>
            </a:lnSpc>
          </a:pPr>
          <a:r>
            <a:rPr lang="en-US"/>
            <a:t>Mentoring</a:t>
          </a:r>
        </a:p>
      </dgm:t>
    </dgm:pt>
    <dgm:pt modelId="{C371ABAE-3275-4807-8E75-CC0E3800509B}" type="parTrans" cxnId="{B63D2AC9-07C3-4AE7-81F6-1B657CF16C5D}">
      <dgm:prSet/>
      <dgm:spPr/>
      <dgm:t>
        <a:bodyPr/>
        <a:lstStyle/>
        <a:p>
          <a:endParaRPr lang="en-US"/>
        </a:p>
      </dgm:t>
    </dgm:pt>
    <dgm:pt modelId="{7B5C4283-C93D-4D1D-8611-C921780D8500}" type="sibTrans" cxnId="{B63D2AC9-07C3-4AE7-81F6-1B657CF16C5D}">
      <dgm:prSet/>
      <dgm:spPr/>
      <dgm:t>
        <a:bodyPr/>
        <a:lstStyle/>
        <a:p>
          <a:endParaRPr lang="en-US"/>
        </a:p>
      </dgm:t>
    </dgm:pt>
    <dgm:pt modelId="{8123464B-6D4C-4AE1-A49B-413A918E8DEF}">
      <dgm:prSet/>
      <dgm:spPr/>
      <dgm:t>
        <a:bodyPr/>
        <a:lstStyle/>
        <a:p>
          <a:pPr>
            <a:lnSpc>
              <a:spcPct val="100000"/>
            </a:lnSpc>
          </a:pPr>
          <a:r>
            <a:rPr lang="en-US"/>
            <a:t>Working with people in other departments for a common purpose</a:t>
          </a:r>
        </a:p>
      </dgm:t>
    </dgm:pt>
    <dgm:pt modelId="{AC40AAD0-E274-45BB-ACE6-2ACCE6CF302D}" type="parTrans" cxnId="{FD70B6F8-8CD7-4A9E-8843-AFF7B53FF9A8}">
      <dgm:prSet/>
      <dgm:spPr/>
      <dgm:t>
        <a:bodyPr/>
        <a:lstStyle/>
        <a:p>
          <a:endParaRPr lang="en-US"/>
        </a:p>
      </dgm:t>
    </dgm:pt>
    <dgm:pt modelId="{AC2578DF-DA60-4F3B-BB88-2D2449400382}" type="sibTrans" cxnId="{FD70B6F8-8CD7-4A9E-8843-AFF7B53FF9A8}">
      <dgm:prSet/>
      <dgm:spPr/>
      <dgm:t>
        <a:bodyPr/>
        <a:lstStyle/>
        <a:p>
          <a:endParaRPr lang="en-US"/>
        </a:p>
      </dgm:t>
    </dgm:pt>
    <dgm:pt modelId="{D82B4BF7-81B3-4006-972C-D63CBAF7B611}" type="pres">
      <dgm:prSet presAssocID="{136BE758-0BEA-4738-914A-DDFCB13A6135}" presName="root" presStyleCnt="0">
        <dgm:presLayoutVars>
          <dgm:dir/>
          <dgm:resizeHandles val="exact"/>
        </dgm:presLayoutVars>
      </dgm:prSet>
      <dgm:spPr/>
      <dgm:t>
        <a:bodyPr/>
        <a:lstStyle/>
        <a:p>
          <a:endParaRPr lang="en-US"/>
        </a:p>
      </dgm:t>
    </dgm:pt>
    <dgm:pt modelId="{86F2FDAD-D147-443C-97F8-BDAC8E297424}" type="pres">
      <dgm:prSet presAssocID="{D0A5CC7F-AF8E-4917-98FE-A1A3E2EFCE45}" presName="compNode" presStyleCnt="0"/>
      <dgm:spPr/>
    </dgm:pt>
    <dgm:pt modelId="{3F695349-2F9E-4A2D-AD87-D0BFB0B4A888}" type="pres">
      <dgm:prSet presAssocID="{D0A5CC7F-AF8E-4917-98FE-A1A3E2EFCE4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xmlns="" val="0"/>
              </a:ext>
              <a:ext uri="{96DAC541-7B7A-43D3-8B79-37D633B846F1}">
                <asvg:svgBlip xmlns:asvg="http://schemas.microsoft.com/office/drawing/2016/SVG/main" xmlns="" r:embed="rId2"/>
              </a:ext>
            </a:extLst>
          </a:blip>
          <a:stretch>
            <a:fillRect/>
          </a:stretch>
        </a:blipFill>
      </dgm:spPr>
      <dgm:extLst>
        <a:ext uri="{E40237B7-FDA0-4F09-8148-C483321AD2D9}">
          <dgm14:cNvPr xmlns:dgm14="http://schemas.microsoft.com/office/drawing/2010/diagram" xmlns="" id="0" name="" descr="Handshake"/>
        </a:ext>
      </dgm:extLst>
    </dgm:pt>
    <dgm:pt modelId="{C5DC1D0A-E330-49DA-ADB6-D00A365FC77B}" type="pres">
      <dgm:prSet presAssocID="{D0A5CC7F-AF8E-4917-98FE-A1A3E2EFCE45}" presName="iconSpace" presStyleCnt="0"/>
      <dgm:spPr/>
    </dgm:pt>
    <dgm:pt modelId="{B08B1128-AC30-4074-B845-D4108E45825B}" type="pres">
      <dgm:prSet presAssocID="{D0A5CC7F-AF8E-4917-98FE-A1A3E2EFCE45}" presName="parTx" presStyleLbl="revTx" presStyleIdx="0" presStyleCnt="6">
        <dgm:presLayoutVars>
          <dgm:chMax val="0"/>
          <dgm:chPref val="0"/>
        </dgm:presLayoutVars>
      </dgm:prSet>
      <dgm:spPr/>
      <dgm:t>
        <a:bodyPr/>
        <a:lstStyle/>
        <a:p>
          <a:endParaRPr lang="en-US"/>
        </a:p>
      </dgm:t>
    </dgm:pt>
    <dgm:pt modelId="{1FADF654-B114-495F-8110-B28D377C3864}" type="pres">
      <dgm:prSet presAssocID="{D0A5CC7F-AF8E-4917-98FE-A1A3E2EFCE45}" presName="txSpace" presStyleCnt="0"/>
      <dgm:spPr/>
    </dgm:pt>
    <dgm:pt modelId="{1024BDB8-4E17-4F5A-B29C-265149651150}" type="pres">
      <dgm:prSet presAssocID="{D0A5CC7F-AF8E-4917-98FE-A1A3E2EFCE45}" presName="desTx" presStyleLbl="revTx" presStyleIdx="1" presStyleCnt="6">
        <dgm:presLayoutVars/>
      </dgm:prSet>
      <dgm:spPr/>
      <dgm:t>
        <a:bodyPr/>
        <a:lstStyle/>
        <a:p>
          <a:endParaRPr lang="en-US"/>
        </a:p>
      </dgm:t>
    </dgm:pt>
    <dgm:pt modelId="{38F18881-70E3-480C-8D6D-54071FCBB26C}" type="pres">
      <dgm:prSet presAssocID="{BF2E54C3-C010-42C3-BAD4-D0DE115F4520}" presName="sibTrans" presStyleCnt="0"/>
      <dgm:spPr/>
    </dgm:pt>
    <dgm:pt modelId="{A685F6A9-DA1E-44CF-850A-1B3C6A532E1D}" type="pres">
      <dgm:prSet presAssocID="{C5022DB3-0859-4203-814E-8ED7C93E5B04}" presName="compNode" presStyleCnt="0"/>
      <dgm:spPr/>
    </dgm:pt>
    <dgm:pt modelId="{EF99CF10-1695-4ABB-98DD-9C4D81A57CDA}" type="pres">
      <dgm:prSet presAssocID="{C5022DB3-0859-4203-814E-8ED7C93E5B0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a:blipFill>
      </dgm:spPr>
      <dgm:extLst>
        <a:ext uri="{E40237B7-FDA0-4F09-8148-C483321AD2D9}">
          <dgm14:cNvPr xmlns:dgm14="http://schemas.microsoft.com/office/drawing/2010/diagram" xmlns="" id="0" name="" descr="Confused Person"/>
        </a:ext>
      </dgm:extLst>
    </dgm:pt>
    <dgm:pt modelId="{05149434-0FA0-40C9-BED3-6D319164A9D5}" type="pres">
      <dgm:prSet presAssocID="{C5022DB3-0859-4203-814E-8ED7C93E5B04}" presName="iconSpace" presStyleCnt="0"/>
      <dgm:spPr/>
    </dgm:pt>
    <dgm:pt modelId="{B5A67F5D-25C7-4CD1-8251-9172EF3509A9}" type="pres">
      <dgm:prSet presAssocID="{C5022DB3-0859-4203-814E-8ED7C93E5B04}" presName="parTx" presStyleLbl="revTx" presStyleIdx="2" presStyleCnt="6">
        <dgm:presLayoutVars>
          <dgm:chMax val="0"/>
          <dgm:chPref val="0"/>
        </dgm:presLayoutVars>
      </dgm:prSet>
      <dgm:spPr/>
      <dgm:t>
        <a:bodyPr/>
        <a:lstStyle/>
        <a:p>
          <a:endParaRPr lang="en-US"/>
        </a:p>
      </dgm:t>
    </dgm:pt>
    <dgm:pt modelId="{2841A591-5E27-4D4D-9528-BA371D1EBE32}" type="pres">
      <dgm:prSet presAssocID="{C5022DB3-0859-4203-814E-8ED7C93E5B04}" presName="txSpace" presStyleCnt="0"/>
      <dgm:spPr/>
    </dgm:pt>
    <dgm:pt modelId="{A83686DF-B412-42F1-8B4D-40976F3BD3C7}" type="pres">
      <dgm:prSet presAssocID="{C5022DB3-0859-4203-814E-8ED7C93E5B04}" presName="desTx" presStyleLbl="revTx" presStyleIdx="3" presStyleCnt="6">
        <dgm:presLayoutVars/>
      </dgm:prSet>
      <dgm:spPr/>
      <dgm:t>
        <a:bodyPr/>
        <a:lstStyle/>
        <a:p>
          <a:endParaRPr lang="en-US"/>
        </a:p>
      </dgm:t>
    </dgm:pt>
    <dgm:pt modelId="{36172243-9AF9-4A5C-BD61-88BE2AFB09C7}" type="pres">
      <dgm:prSet presAssocID="{DF5D0282-6DA1-418C-AA86-DB6DE601CAD2}" presName="sibTrans" presStyleCnt="0"/>
      <dgm:spPr/>
    </dgm:pt>
    <dgm:pt modelId="{A438EDA8-7889-4E53-9D6C-5CDCD39ACB9B}" type="pres">
      <dgm:prSet presAssocID="{F2DEF714-0205-4E6E-BD17-3D05633BBA15}" presName="compNode" presStyleCnt="0"/>
      <dgm:spPr/>
    </dgm:pt>
    <dgm:pt modelId="{75B4989E-578C-42CF-B60F-F8469F20E78C}" type="pres">
      <dgm:prSet presAssocID="{F2DEF714-0205-4E6E-BD17-3D05633BBA1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a:blipFill>
      </dgm:spPr>
      <dgm:extLst>
        <a:ext uri="{E40237B7-FDA0-4F09-8148-C483321AD2D9}">
          <dgm14:cNvPr xmlns:dgm14="http://schemas.microsoft.com/office/drawing/2010/diagram" xmlns="" id="0" name="" descr="Group"/>
        </a:ext>
      </dgm:extLst>
    </dgm:pt>
    <dgm:pt modelId="{A1BE0BCF-CE71-4A4F-9EE7-81ED746B8F55}" type="pres">
      <dgm:prSet presAssocID="{F2DEF714-0205-4E6E-BD17-3D05633BBA15}" presName="iconSpace" presStyleCnt="0"/>
      <dgm:spPr/>
    </dgm:pt>
    <dgm:pt modelId="{06BF12FF-28FA-4541-8FAF-94F3F6988E07}" type="pres">
      <dgm:prSet presAssocID="{F2DEF714-0205-4E6E-BD17-3D05633BBA15}" presName="parTx" presStyleLbl="revTx" presStyleIdx="4" presStyleCnt="6">
        <dgm:presLayoutVars>
          <dgm:chMax val="0"/>
          <dgm:chPref val="0"/>
        </dgm:presLayoutVars>
      </dgm:prSet>
      <dgm:spPr/>
      <dgm:t>
        <a:bodyPr/>
        <a:lstStyle/>
        <a:p>
          <a:endParaRPr lang="en-US"/>
        </a:p>
      </dgm:t>
    </dgm:pt>
    <dgm:pt modelId="{0D2E6FD9-F3DF-4ABC-A077-C5604DA78661}" type="pres">
      <dgm:prSet presAssocID="{F2DEF714-0205-4E6E-BD17-3D05633BBA15}" presName="txSpace" presStyleCnt="0"/>
      <dgm:spPr/>
    </dgm:pt>
    <dgm:pt modelId="{6C71C5AC-EDA5-466F-8B8A-94C3EBE1BF67}" type="pres">
      <dgm:prSet presAssocID="{F2DEF714-0205-4E6E-BD17-3D05633BBA15}" presName="desTx" presStyleLbl="revTx" presStyleIdx="5" presStyleCnt="6">
        <dgm:presLayoutVars/>
      </dgm:prSet>
      <dgm:spPr/>
      <dgm:t>
        <a:bodyPr/>
        <a:lstStyle/>
        <a:p>
          <a:endParaRPr lang="en-US"/>
        </a:p>
      </dgm:t>
    </dgm:pt>
  </dgm:ptLst>
  <dgm:cxnLst>
    <dgm:cxn modelId="{6560E72D-48D0-48EE-B769-AEAD623F7D79}" type="presOf" srcId="{939F4BF5-8904-4A67-BC2A-937E8005E5FE}" destId="{A83686DF-B412-42F1-8B4D-40976F3BD3C7}" srcOrd="0" destOrd="1" presId="urn:microsoft.com/office/officeart/2018/2/layout/IconLabelDescriptionList"/>
    <dgm:cxn modelId="{C6A1F320-A691-483F-98D0-52632E6ADCD4}" type="presOf" srcId="{B5727727-02F2-4CF3-BCA5-D3C8CD882C36}" destId="{A83686DF-B412-42F1-8B4D-40976F3BD3C7}" srcOrd="0" destOrd="2" presId="urn:microsoft.com/office/officeart/2018/2/layout/IconLabelDescriptionList"/>
    <dgm:cxn modelId="{1EF66BB1-64BD-4002-9E29-742DB741F5C1}" srcId="{C5022DB3-0859-4203-814E-8ED7C93E5B04}" destId="{939F4BF5-8904-4A67-BC2A-937E8005E5FE}" srcOrd="1" destOrd="0" parTransId="{AA462FE0-7049-430E-9233-8D2A0EB38DCC}" sibTransId="{7D4D537C-A338-4451-B197-B9D0DB2ADA19}"/>
    <dgm:cxn modelId="{57FEF2C1-2113-4D0A-8123-490DF13B7774}" type="presOf" srcId="{F2DEF714-0205-4E6E-BD17-3D05633BBA15}" destId="{06BF12FF-28FA-4541-8FAF-94F3F6988E07}" srcOrd="0" destOrd="0" presId="urn:microsoft.com/office/officeart/2018/2/layout/IconLabelDescriptionList"/>
    <dgm:cxn modelId="{85AE4743-0F63-4A48-84DA-B4E7690DE10C}" type="presOf" srcId="{9E9EA658-FC21-4427-8026-9E3A626898E4}" destId="{6C71C5AC-EDA5-466F-8B8A-94C3EBE1BF67}" srcOrd="0" destOrd="0" presId="urn:microsoft.com/office/officeart/2018/2/layout/IconLabelDescriptionList"/>
    <dgm:cxn modelId="{1A04D3F3-9106-4681-A6E0-0D6374EA85D2}" srcId="{F2DEF714-0205-4E6E-BD17-3D05633BBA15}" destId="{9E9EA658-FC21-4427-8026-9E3A626898E4}" srcOrd="0" destOrd="0" parTransId="{7D8C5FDA-DC99-494F-9B6E-5275D9DBD036}" sibTransId="{FEB35C33-8873-482F-9A48-0729B7D24CFB}"/>
    <dgm:cxn modelId="{FD70B6F8-8CD7-4A9E-8843-AFF7B53FF9A8}" srcId="{F2DEF714-0205-4E6E-BD17-3D05633BBA15}" destId="{8123464B-6D4C-4AE1-A49B-413A918E8DEF}" srcOrd="2" destOrd="0" parTransId="{AC40AAD0-E274-45BB-ACE6-2ACCE6CF302D}" sibTransId="{AC2578DF-DA60-4F3B-BB88-2D2449400382}"/>
    <dgm:cxn modelId="{B591C0FF-F591-411F-8C35-B1F061DB94A0}" srcId="{C5022DB3-0859-4203-814E-8ED7C93E5B04}" destId="{4AC65F03-498E-48F8-A542-5B2D42020165}" srcOrd="0" destOrd="0" parTransId="{1E0F289E-7DD5-4659-BEBF-01F235E4D485}" sibTransId="{F6D8AB71-89A2-44CB-80DC-DE3DEE9DBE8E}"/>
    <dgm:cxn modelId="{C00406AD-A21E-4209-BE75-A1D8E7A4A8E5}" srcId="{136BE758-0BEA-4738-914A-DDFCB13A6135}" destId="{F2DEF714-0205-4E6E-BD17-3D05633BBA15}" srcOrd="2" destOrd="0" parTransId="{5717C954-4FFC-4868-A6EA-408D217CB751}" sibTransId="{19829912-3D8B-4AAD-A579-A3F8053D268F}"/>
    <dgm:cxn modelId="{1C924B7E-D02D-4D5F-BEB1-9D7C15946885}" type="presOf" srcId="{136BE758-0BEA-4738-914A-DDFCB13A6135}" destId="{D82B4BF7-81B3-4006-972C-D63CBAF7B611}" srcOrd="0" destOrd="0" presId="urn:microsoft.com/office/officeart/2018/2/layout/IconLabelDescriptionList"/>
    <dgm:cxn modelId="{D82733E6-817E-49C4-9604-ED45CBE4D7BE}" srcId="{136BE758-0BEA-4738-914A-DDFCB13A6135}" destId="{C5022DB3-0859-4203-814E-8ED7C93E5B04}" srcOrd="1" destOrd="0" parTransId="{90D95866-B425-44E4-8D8B-D14AD985BBAE}" sibTransId="{DF5D0282-6DA1-418C-AA86-DB6DE601CAD2}"/>
    <dgm:cxn modelId="{CEEE7EA1-E6B7-42D0-B842-9DFCB7691D0B}" type="presOf" srcId="{4AC65F03-498E-48F8-A542-5B2D42020165}" destId="{A83686DF-B412-42F1-8B4D-40976F3BD3C7}" srcOrd="0" destOrd="0" presId="urn:microsoft.com/office/officeart/2018/2/layout/IconLabelDescriptionList"/>
    <dgm:cxn modelId="{7ADD0613-3BD6-4C05-B3FB-49892FA26882}" srcId="{D0A5CC7F-AF8E-4917-98FE-A1A3E2EFCE45}" destId="{116AD1D5-D462-4AE7-8828-666E9940E730}" srcOrd="0" destOrd="0" parTransId="{1B1100DF-3C60-471D-9C96-236AD5BEBBBB}" sibTransId="{B0ADEF8C-100E-4569-BC85-E2A1906B00AB}"/>
    <dgm:cxn modelId="{9B31141D-C1C7-494A-8B3A-148A1BE7A785}" type="presOf" srcId="{8123464B-6D4C-4AE1-A49B-413A918E8DEF}" destId="{6C71C5AC-EDA5-466F-8B8A-94C3EBE1BF67}" srcOrd="0" destOrd="2" presId="urn:microsoft.com/office/officeart/2018/2/layout/IconLabelDescriptionList"/>
    <dgm:cxn modelId="{2FA0ED84-9EEE-4A91-97C6-F007D51D9C6D}" srcId="{136BE758-0BEA-4738-914A-DDFCB13A6135}" destId="{D0A5CC7F-AF8E-4917-98FE-A1A3E2EFCE45}" srcOrd="0" destOrd="0" parTransId="{5BCFEF80-48AB-493B-AA2C-D07ABED1A467}" sibTransId="{BF2E54C3-C010-42C3-BAD4-D0DE115F4520}"/>
    <dgm:cxn modelId="{085D33AE-7B86-487A-AD8F-0E2D96119C0F}" type="presOf" srcId="{40A87E7C-5F6E-44E1-B37B-F94FBC87DE08}" destId="{6C71C5AC-EDA5-466F-8B8A-94C3EBE1BF67}" srcOrd="0" destOrd="1" presId="urn:microsoft.com/office/officeart/2018/2/layout/IconLabelDescriptionList"/>
    <dgm:cxn modelId="{0717A540-D46D-48B5-A768-10BDCE84A743}" type="presOf" srcId="{116AD1D5-D462-4AE7-8828-666E9940E730}" destId="{1024BDB8-4E17-4F5A-B29C-265149651150}" srcOrd="0" destOrd="0" presId="urn:microsoft.com/office/officeart/2018/2/layout/IconLabelDescriptionList"/>
    <dgm:cxn modelId="{AC766D2E-47C4-4779-A41A-739D0167B2A3}" type="presOf" srcId="{D0A5CC7F-AF8E-4917-98FE-A1A3E2EFCE45}" destId="{B08B1128-AC30-4074-B845-D4108E45825B}" srcOrd="0" destOrd="0" presId="urn:microsoft.com/office/officeart/2018/2/layout/IconLabelDescriptionList"/>
    <dgm:cxn modelId="{83EE959B-5E6D-4DB0-BF8C-24627E201E54}" type="presOf" srcId="{360315E5-3807-4AE3-BB0F-749D4431DCF7}" destId="{1024BDB8-4E17-4F5A-B29C-265149651150}" srcOrd="0" destOrd="1" presId="urn:microsoft.com/office/officeart/2018/2/layout/IconLabelDescriptionList"/>
    <dgm:cxn modelId="{D6702F1A-0B03-4EA0-B27C-493BDC304F3E}" type="presOf" srcId="{C5022DB3-0859-4203-814E-8ED7C93E5B04}" destId="{B5A67F5D-25C7-4CD1-8251-9172EF3509A9}" srcOrd="0" destOrd="0" presId="urn:microsoft.com/office/officeart/2018/2/layout/IconLabelDescriptionList"/>
    <dgm:cxn modelId="{C31285DD-20F4-40E9-BEC8-F1E1BE131AD5}" srcId="{D0A5CC7F-AF8E-4917-98FE-A1A3E2EFCE45}" destId="{360315E5-3807-4AE3-BB0F-749D4431DCF7}" srcOrd="1" destOrd="0" parTransId="{D89A52A6-094D-4A19-A351-604DB528D6F2}" sibTransId="{956DD1FA-C345-4E4E-A398-65811A2B05C6}"/>
    <dgm:cxn modelId="{B63D2AC9-07C3-4AE7-81F6-1B657CF16C5D}" srcId="{F2DEF714-0205-4E6E-BD17-3D05633BBA15}" destId="{40A87E7C-5F6E-44E1-B37B-F94FBC87DE08}" srcOrd="1" destOrd="0" parTransId="{C371ABAE-3275-4807-8E75-CC0E3800509B}" sibTransId="{7B5C4283-C93D-4D1D-8611-C921780D8500}"/>
    <dgm:cxn modelId="{1A7CD6FD-D769-4681-A8C6-A7372053219E}" srcId="{C5022DB3-0859-4203-814E-8ED7C93E5B04}" destId="{B5727727-02F2-4CF3-BCA5-D3C8CD882C36}" srcOrd="2" destOrd="0" parTransId="{3E0D7D27-2E2C-46AA-8047-79B948A7479E}" sibTransId="{FA6BABD7-2A14-45D0-A278-2A5E5C289EF6}"/>
    <dgm:cxn modelId="{B500807E-0973-402F-9416-B91F1AE06A0F}" type="presParOf" srcId="{D82B4BF7-81B3-4006-972C-D63CBAF7B611}" destId="{86F2FDAD-D147-443C-97F8-BDAC8E297424}" srcOrd="0" destOrd="0" presId="urn:microsoft.com/office/officeart/2018/2/layout/IconLabelDescriptionList"/>
    <dgm:cxn modelId="{6E8DAC5C-54F4-451C-A9A0-8D412D99FFA3}" type="presParOf" srcId="{86F2FDAD-D147-443C-97F8-BDAC8E297424}" destId="{3F695349-2F9E-4A2D-AD87-D0BFB0B4A888}" srcOrd="0" destOrd="0" presId="urn:microsoft.com/office/officeart/2018/2/layout/IconLabelDescriptionList"/>
    <dgm:cxn modelId="{3EC94F2A-9748-4814-BEB9-B07E7D63C495}" type="presParOf" srcId="{86F2FDAD-D147-443C-97F8-BDAC8E297424}" destId="{C5DC1D0A-E330-49DA-ADB6-D00A365FC77B}" srcOrd="1" destOrd="0" presId="urn:microsoft.com/office/officeart/2018/2/layout/IconLabelDescriptionList"/>
    <dgm:cxn modelId="{12076D24-5D21-4242-BE1B-19E7B2143191}" type="presParOf" srcId="{86F2FDAD-D147-443C-97F8-BDAC8E297424}" destId="{B08B1128-AC30-4074-B845-D4108E45825B}" srcOrd="2" destOrd="0" presId="urn:microsoft.com/office/officeart/2018/2/layout/IconLabelDescriptionList"/>
    <dgm:cxn modelId="{C6ABC714-1BEE-4176-B58B-1E766838D642}" type="presParOf" srcId="{86F2FDAD-D147-443C-97F8-BDAC8E297424}" destId="{1FADF654-B114-495F-8110-B28D377C3864}" srcOrd="3" destOrd="0" presId="urn:microsoft.com/office/officeart/2018/2/layout/IconLabelDescriptionList"/>
    <dgm:cxn modelId="{8FE43018-E755-4745-B1E0-739B969636F3}" type="presParOf" srcId="{86F2FDAD-D147-443C-97F8-BDAC8E297424}" destId="{1024BDB8-4E17-4F5A-B29C-265149651150}" srcOrd="4" destOrd="0" presId="urn:microsoft.com/office/officeart/2018/2/layout/IconLabelDescriptionList"/>
    <dgm:cxn modelId="{7EAB8188-DC76-467C-A86E-F1356A54386E}" type="presParOf" srcId="{D82B4BF7-81B3-4006-972C-D63CBAF7B611}" destId="{38F18881-70E3-480C-8D6D-54071FCBB26C}" srcOrd="1" destOrd="0" presId="urn:microsoft.com/office/officeart/2018/2/layout/IconLabelDescriptionList"/>
    <dgm:cxn modelId="{D990DB9D-3C78-42B9-8AF3-C9BF34052F96}" type="presParOf" srcId="{D82B4BF7-81B3-4006-972C-D63CBAF7B611}" destId="{A685F6A9-DA1E-44CF-850A-1B3C6A532E1D}" srcOrd="2" destOrd="0" presId="urn:microsoft.com/office/officeart/2018/2/layout/IconLabelDescriptionList"/>
    <dgm:cxn modelId="{2BD8D0E2-E50F-4DCB-A53D-949595CDB0B6}" type="presParOf" srcId="{A685F6A9-DA1E-44CF-850A-1B3C6A532E1D}" destId="{EF99CF10-1695-4ABB-98DD-9C4D81A57CDA}" srcOrd="0" destOrd="0" presId="urn:microsoft.com/office/officeart/2018/2/layout/IconLabelDescriptionList"/>
    <dgm:cxn modelId="{B6FA5566-E919-48F5-9434-08D630F31463}" type="presParOf" srcId="{A685F6A9-DA1E-44CF-850A-1B3C6A532E1D}" destId="{05149434-0FA0-40C9-BED3-6D319164A9D5}" srcOrd="1" destOrd="0" presId="urn:microsoft.com/office/officeart/2018/2/layout/IconLabelDescriptionList"/>
    <dgm:cxn modelId="{EF1C767A-FDA4-445C-9397-91DA426198F4}" type="presParOf" srcId="{A685F6A9-DA1E-44CF-850A-1B3C6A532E1D}" destId="{B5A67F5D-25C7-4CD1-8251-9172EF3509A9}" srcOrd="2" destOrd="0" presId="urn:microsoft.com/office/officeart/2018/2/layout/IconLabelDescriptionList"/>
    <dgm:cxn modelId="{D0DA584E-91FD-4889-A3E1-A22BB341DD02}" type="presParOf" srcId="{A685F6A9-DA1E-44CF-850A-1B3C6A532E1D}" destId="{2841A591-5E27-4D4D-9528-BA371D1EBE32}" srcOrd="3" destOrd="0" presId="urn:microsoft.com/office/officeart/2018/2/layout/IconLabelDescriptionList"/>
    <dgm:cxn modelId="{DB648AB5-8B8C-4B5B-AA62-BEE3EA2DCAD2}" type="presParOf" srcId="{A685F6A9-DA1E-44CF-850A-1B3C6A532E1D}" destId="{A83686DF-B412-42F1-8B4D-40976F3BD3C7}" srcOrd="4" destOrd="0" presId="urn:microsoft.com/office/officeart/2018/2/layout/IconLabelDescriptionList"/>
    <dgm:cxn modelId="{A23CC4EE-9338-47F5-9167-36F506EB40D8}" type="presParOf" srcId="{D82B4BF7-81B3-4006-972C-D63CBAF7B611}" destId="{36172243-9AF9-4A5C-BD61-88BE2AFB09C7}" srcOrd="3" destOrd="0" presId="urn:microsoft.com/office/officeart/2018/2/layout/IconLabelDescriptionList"/>
    <dgm:cxn modelId="{18C69EE7-886B-4970-8CF9-46EB2683915B}" type="presParOf" srcId="{D82B4BF7-81B3-4006-972C-D63CBAF7B611}" destId="{A438EDA8-7889-4E53-9D6C-5CDCD39ACB9B}" srcOrd="4" destOrd="0" presId="urn:microsoft.com/office/officeart/2018/2/layout/IconLabelDescriptionList"/>
    <dgm:cxn modelId="{035440AC-9D49-4D1B-8F4E-EEDE78BA2482}" type="presParOf" srcId="{A438EDA8-7889-4E53-9D6C-5CDCD39ACB9B}" destId="{75B4989E-578C-42CF-B60F-F8469F20E78C}" srcOrd="0" destOrd="0" presId="urn:microsoft.com/office/officeart/2018/2/layout/IconLabelDescriptionList"/>
    <dgm:cxn modelId="{AD116F97-2793-4B4D-97D2-DF297957069D}" type="presParOf" srcId="{A438EDA8-7889-4E53-9D6C-5CDCD39ACB9B}" destId="{A1BE0BCF-CE71-4A4F-9EE7-81ED746B8F55}" srcOrd="1" destOrd="0" presId="urn:microsoft.com/office/officeart/2018/2/layout/IconLabelDescriptionList"/>
    <dgm:cxn modelId="{D71742AE-F40A-4B4D-9EE3-A12E7A627188}" type="presParOf" srcId="{A438EDA8-7889-4E53-9D6C-5CDCD39ACB9B}" destId="{06BF12FF-28FA-4541-8FAF-94F3F6988E07}" srcOrd="2" destOrd="0" presId="urn:microsoft.com/office/officeart/2018/2/layout/IconLabelDescriptionList"/>
    <dgm:cxn modelId="{64AC3A18-E717-4083-98BE-6191626496B5}" type="presParOf" srcId="{A438EDA8-7889-4E53-9D6C-5CDCD39ACB9B}" destId="{0D2E6FD9-F3DF-4ABC-A077-C5604DA78661}" srcOrd="3" destOrd="0" presId="urn:microsoft.com/office/officeart/2018/2/layout/IconLabelDescriptionList"/>
    <dgm:cxn modelId="{39324116-A2F0-4C39-BB91-9DE40AA659D2}" type="presParOf" srcId="{A438EDA8-7889-4E53-9D6C-5CDCD39ACB9B}" destId="{6C71C5AC-EDA5-466F-8B8A-94C3EBE1BF67}" srcOrd="4" destOrd="0" presId="urn:microsoft.com/office/officeart/2018/2/layout/IconLabelDescription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CF8EA3-14D8-4177-A9B2-79ADD4A00263}" type="doc">
      <dgm:prSet loTypeId="urn:microsoft.com/office/officeart/2018/2/layout/IconLabelDescriptionList" loCatId="icon" qsTypeId="urn:microsoft.com/office/officeart/2005/8/quickstyle/simple1" qsCatId="simple" csTypeId="urn:microsoft.com/office/officeart/2005/8/colors/accent1_2" csCatId="accent1" phldr="1"/>
      <dgm:spPr/>
      <dgm:t>
        <a:bodyPr/>
        <a:lstStyle/>
        <a:p>
          <a:endParaRPr lang="en-US"/>
        </a:p>
      </dgm:t>
    </dgm:pt>
    <dgm:pt modelId="{B98BE118-8F52-4EED-9150-8A1114778668}">
      <dgm:prSet/>
      <dgm:spPr/>
      <dgm:t>
        <a:bodyPr/>
        <a:lstStyle/>
        <a:p>
          <a:pPr>
            <a:lnSpc>
              <a:spcPct val="100000"/>
            </a:lnSpc>
            <a:defRPr b="1"/>
          </a:pPr>
          <a:r>
            <a:rPr lang="en-US" i="1"/>
            <a:t>Passion</a:t>
          </a:r>
          <a:endParaRPr lang="en-US"/>
        </a:p>
      </dgm:t>
    </dgm:pt>
    <dgm:pt modelId="{E06B8C31-A9E4-4576-9088-46BF158B8DD4}" type="parTrans" cxnId="{8057644E-18DD-40D2-8263-7E86DF0564FC}">
      <dgm:prSet/>
      <dgm:spPr/>
      <dgm:t>
        <a:bodyPr/>
        <a:lstStyle/>
        <a:p>
          <a:endParaRPr lang="en-US"/>
        </a:p>
      </dgm:t>
    </dgm:pt>
    <dgm:pt modelId="{BF768867-BB4D-49C0-84F5-4D1EEC5616D5}" type="sibTrans" cxnId="{8057644E-18DD-40D2-8263-7E86DF0564FC}">
      <dgm:prSet/>
      <dgm:spPr/>
      <dgm:t>
        <a:bodyPr/>
        <a:lstStyle/>
        <a:p>
          <a:endParaRPr lang="en-US"/>
        </a:p>
      </dgm:t>
    </dgm:pt>
    <dgm:pt modelId="{206D2A59-61BC-45C6-91FC-53933F28E0B3}">
      <dgm:prSet/>
      <dgm:spPr/>
      <dgm:t>
        <a:bodyPr/>
        <a:lstStyle/>
        <a:p>
          <a:pPr>
            <a:lnSpc>
              <a:spcPct val="100000"/>
            </a:lnSpc>
          </a:pPr>
          <a:r>
            <a:rPr lang="en-US"/>
            <a:t>Sharing creative solutions with the leadership team</a:t>
          </a:r>
        </a:p>
      </dgm:t>
    </dgm:pt>
    <dgm:pt modelId="{C9F61405-7A04-4EF9-AA47-56900154C125}" type="parTrans" cxnId="{F26AB9C8-D448-4A24-9EBA-8792C322F378}">
      <dgm:prSet/>
      <dgm:spPr/>
      <dgm:t>
        <a:bodyPr/>
        <a:lstStyle/>
        <a:p>
          <a:endParaRPr lang="en-US"/>
        </a:p>
      </dgm:t>
    </dgm:pt>
    <dgm:pt modelId="{E45A03E7-841D-4D25-BFD4-48DC964EE8D9}" type="sibTrans" cxnId="{F26AB9C8-D448-4A24-9EBA-8792C322F378}">
      <dgm:prSet/>
      <dgm:spPr/>
      <dgm:t>
        <a:bodyPr/>
        <a:lstStyle/>
        <a:p>
          <a:endParaRPr lang="en-US"/>
        </a:p>
      </dgm:t>
    </dgm:pt>
    <dgm:pt modelId="{7C25A824-BDF1-42F4-9535-A626DCAA866D}">
      <dgm:prSet/>
      <dgm:spPr/>
      <dgm:t>
        <a:bodyPr/>
        <a:lstStyle/>
        <a:p>
          <a:pPr>
            <a:lnSpc>
              <a:spcPct val="100000"/>
            </a:lnSpc>
          </a:pPr>
          <a:r>
            <a:rPr lang="en-US"/>
            <a:t>Demonstrating pride in what we do</a:t>
          </a:r>
        </a:p>
      </dgm:t>
    </dgm:pt>
    <dgm:pt modelId="{7962E534-03E5-4420-9A8C-AB0C591FB7B6}" type="parTrans" cxnId="{8714CDDC-52A4-4F4F-B3A0-DBABEF286284}">
      <dgm:prSet/>
      <dgm:spPr/>
      <dgm:t>
        <a:bodyPr/>
        <a:lstStyle/>
        <a:p>
          <a:endParaRPr lang="en-US"/>
        </a:p>
      </dgm:t>
    </dgm:pt>
    <dgm:pt modelId="{9EF4A4A3-FF70-4510-BDC6-A631E86915A3}" type="sibTrans" cxnId="{8714CDDC-52A4-4F4F-B3A0-DBABEF286284}">
      <dgm:prSet/>
      <dgm:spPr/>
      <dgm:t>
        <a:bodyPr/>
        <a:lstStyle/>
        <a:p>
          <a:endParaRPr lang="en-US"/>
        </a:p>
      </dgm:t>
    </dgm:pt>
    <dgm:pt modelId="{637E3EF5-4E4A-41AD-886B-81300121E4DD}">
      <dgm:prSet/>
      <dgm:spPr/>
      <dgm:t>
        <a:bodyPr/>
        <a:lstStyle/>
        <a:p>
          <a:pPr>
            <a:lnSpc>
              <a:spcPct val="100000"/>
            </a:lnSpc>
          </a:pPr>
          <a:r>
            <a:rPr lang="en-US"/>
            <a:t>Attempting to perform at a level we would expect of others</a:t>
          </a:r>
        </a:p>
      </dgm:t>
    </dgm:pt>
    <dgm:pt modelId="{FD4A274C-FA07-4414-81CC-F1CF2326EFE4}" type="parTrans" cxnId="{AE124EDB-B5C1-4645-A798-DEC8496AB2E7}">
      <dgm:prSet/>
      <dgm:spPr/>
      <dgm:t>
        <a:bodyPr/>
        <a:lstStyle/>
        <a:p>
          <a:endParaRPr lang="en-US"/>
        </a:p>
      </dgm:t>
    </dgm:pt>
    <dgm:pt modelId="{2119B8D0-5FA7-4BDB-8D47-3F296D8B24A4}" type="sibTrans" cxnId="{AE124EDB-B5C1-4645-A798-DEC8496AB2E7}">
      <dgm:prSet/>
      <dgm:spPr/>
      <dgm:t>
        <a:bodyPr/>
        <a:lstStyle/>
        <a:p>
          <a:endParaRPr lang="en-US"/>
        </a:p>
      </dgm:t>
    </dgm:pt>
    <dgm:pt modelId="{C57C18DC-4C02-4BF3-A4F1-4430E928D424}">
      <dgm:prSet/>
      <dgm:spPr/>
      <dgm:t>
        <a:bodyPr/>
        <a:lstStyle/>
        <a:p>
          <a:pPr>
            <a:lnSpc>
              <a:spcPct val="100000"/>
            </a:lnSpc>
            <a:defRPr b="1"/>
          </a:pPr>
          <a:r>
            <a:rPr lang="en-US" i="1"/>
            <a:t>Service</a:t>
          </a:r>
          <a:endParaRPr lang="en-US"/>
        </a:p>
      </dgm:t>
    </dgm:pt>
    <dgm:pt modelId="{4D7E1EF8-25B5-4442-8890-15640648DACC}" type="parTrans" cxnId="{53900804-54AF-40F9-AFA0-7520287DBDAB}">
      <dgm:prSet/>
      <dgm:spPr/>
      <dgm:t>
        <a:bodyPr/>
        <a:lstStyle/>
        <a:p>
          <a:endParaRPr lang="en-US"/>
        </a:p>
      </dgm:t>
    </dgm:pt>
    <dgm:pt modelId="{72BD567F-8DC1-4059-9475-BE57C9C52624}" type="sibTrans" cxnId="{53900804-54AF-40F9-AFA0-7520287DBDAB}">
      <dgm:prSet/>
      <dgm:spPr/>
      <dgm:t>
        <a:bodyPr/>
        <a:lstStyle/>
        <a:p>
          <a:endParaRPr lang="en-US"/>
        </a:p>
      </dgm:t>
    </dgm:pt>
    <dgm:pt modelId="{67F4311E-6E05-4728-B054-AF12CF0725C0}">
      <dgm:prSet/>
      <dgm:spPr/>
      <dgm:t>
        <a:bodyPr/>
        <a:lstStyle/>
        <a:p>
          <a:pPr>
            <a:lnSpc>
              <a:spcPct val="100000"/>
            </a:lnSpc>
          </a:pPr>
          <a:r>
            <a:rPr lang="en-US"/>
            <a:t>Maintaining respectful relationships</a:t>
          </a:r>
        </a:p>
      </dgm:t>
    </dgm:pt>
    <dgm:pt modelId="{14361D3E-A819-4D89-9F2D-A2372503ECF9}" type="parTrans" cxnId="{B9EE35F2-16B2-48EE-8D25-892BBEE4238B}">
      <dgm:prSet/>
      <dgm:spPr/>
      <dgm:t>
        <a:bodyPr/>
        <a:lstStyle/>
        <a:p>
          <a:endParaRPr lang="en-US"/>
        </a:p>
      </dgm:t>
    </dgm:pt>
    <dgm:pt modelId="{16570866-058D-40FD-ADA4-7CC1535AD239}" type="sibTrans" cxnId="{B9EE35F2-16B2-48EE-8D25-892BBEE4238B}">
      <dgm:prSet/>
      <dgm:spPr/>
      <dgm:t>
        <a:bodyPr/>
        <a:lstStyle/>
        <a:p>
          <a:endParaRPr lang="en-US"/>
        </a:p>
      </dgm:t>
    </dgm:pt>
    <dgm:pt modelId="{D438FEF8-0B4F-4C07-AFF3-BA196D581408}">
      <dgm:prSet/>
      <dgm:spPr/>
      <dgm:t>
        <a:bodyPr/>
        <a:lstStyle/>
        <a:p>
          <a:pPr>
            <a:lnSpc>
              <a:spcPct val="100000"/>
            </a:lnSpc>
          </a:pPr>
          <a:r>
            <a:rPr lang="en-US"/>
            <a:t>Working effectively with our justice partners</a:t>
          </a:r>
        </a:p>
      </dgm:t>
    </dgm:pt>
    <dgm:pt modelId="{804FB1B1-EF02-435A-B221-2DC382D81AF3}" type="parTrans" cxnId="{E1D42FC4-C28C-45EA-A3BE-C58BCB837C72}">
      <dgm:prSet/>
      <dgm:spPr/>
      <dgm:t>
        <a:bodyPr/>
        <a:lstStyle/>
        <a:p>
          <a:endParaRPr lang="en-US"/>
        </a:p>
      </dgm:t>
    </dgm:pt>
    <dgm:pt modelId="{06D547A2-6742-4A8A-9F38-549B5EB9FB73}" type="sibTrans" cxnId="{E1D42FC4-C28C-45EA-A3BE-C58BCB837C72}">
      <dgm:prSet/>
      <dgm:spPr/>
      <dgm:t>
        <a:bodyPr/>
        <a:lstStyle/>
        <a:p>
          <a:endParaRPr lang="en-US"/>
        </a:p>
      </dgm:t>
    </dgm:pt>
    <dgm:pt modelId="{FCA6B579-5E90-4D2F-86C1-DD3B573848E1}">
      <dgm:prSet/>
      <dgm:spPr/>
      <dgm:t>
        <a:bodyPr/>
        <a:lstStyle/>
        <a:p>
          <a:pPr>
            <a:lnSpc>
              <a:spcPct val="100000"/>
            </a:lnSpc>
          </a:pPr>
          <a:r>
            <a:rPr lang="en-US"/>
            <a:t>Doing our job really well</a:t>
          </a:r>
        </a:p>
      </dgm:t>
    </dgm:pt>
    <dgm:pt modelId="{D8B2002C-B4D4-4D09-BB9D-812F1366B9DA}" type="parTrans" cxnId="{DD58CF04-55DE-4DE2-BBF7-CDE3A4C0A428}">
      <dgm:prSet/>
      <dgm:spPr/>
      <dgm:t>
        <a:bodyPr/>
        <a:lstStyle/>
        <a:p>
          <a:endParaRPr lang="en-US"/>
        </a:p>
      </dgm:t>
    </dgm:pt>
    <dgm:pt modelId="{A65B1DDE-150B-464D-909E-00D0C4425CE3}" type="sibTrans" cxnId="{DD58CF04-55DE-4DE2-BBF7-CDE3A4C0A428}">
      <dgm:prSet/>
      <dgm:spPr/>
      <dgm:t>
        <a:bodyPr/>
        <a:lstStyle/>
        <a:p>
          <a:endParaRPr lang="en-US"/>
        </a:p>
      </dgm:t>
    </dgm:pt>
    <dgm:pt modelId="{48FB54C3-4C7C-4369-98C7-8F9524CA6FE1}">
      <dgm:prSet/>
      <dgm:spPr/>
      <dgm:t>
        <a:bodyPr/>
        <a:lstStyle/>
        <a:p>
          <a:pPr>
            <a:lnSpc>
              <a:spcPct val="100000"/>
            </a:lnSpc>
            <a:defRPr b="1"/>
          </a:pPr>
          <a:r>
            <a:rPr lang="en-US" i="1"/>
            <a:t>Curiosity</a:t>
          </a:r>
          <a:endParaRPr lang="en-US"/>
        </a:p>
      </dgm:t>
    </dgm:pt>
    <dgm:pt modelId="{4105D9F9-F3A9-4D07-ADAD-C8811AB608E4}" type="parTrans" cxnId="{1099EF6F-FB8E-48F3-A782-191BE14DCF06}">
      <dgm:prSet/>
      <dgm:spPr/>
      <dgm:t>
        <a:bodyPr/>
        <a:lstStyle/>
        <a:p>
          <a:endParaRPr lang="en-US"/>
        </a:p>
      </dgm:t>
    </dgm:pt>
    <dgm:pt modelId="{77C47425-FD37-47A9-BCCA-154246E47063}" type="sibTrans" cxnId="{1099EF6F-FB8E-48F3-A782-191BE14DCF06}">
      <dgm:prSet/>
      <dgm:spPr/>
      <dgm:t>
        <a:bodyPr/>
        <a:lstStyle/>
        <a:p>
          <a:endParaRPr lang="en-US"/>
        </a:p>
      </dgm:t>
    </dgm:pt>
    <dgm:pt modelId="{C53B6511-734C-4F05-98F3-5ACC9856026E}">
      <dgm:prSet/>
      <dgm:spPr/>
      <dgm:t>
        <a:bodyPr/>
        <a:lstStyle/>
        <a:p>
          <a:pPr>
            <a:lnSpc>
              <a:spcPct val="100000"/>
            </a:lnSpc>
          </a:pPr>
          <a:r>
            <a:rPr lang="en-US"/>
            <a:t>Listening to new ideas</a:t>
          </a:r>
        </a:p>
      </dgm:t>
    </dgm:pt>
    <dgm:pt modelId="{E848373A-C695-4FBB-9D84-C9FCA7A09B20}" type="parTrans" cxnId="{F0E55C1D-DE34-43BF-94BE-7621A61B998D}">
      <dgm:prSet/>
      <dgm:spPr/>
      <dgm:t>
        <a:bodyPr/>
        <a:lstStyle/>
        <a:p>
          <a:endParaRPr lang="en-US"/>
        </a:p>
      </dgm:t>
    </dgm:pt>
    <dgm:pt modelId="{30D05A77-9DE6-44DC-9E70-E67C3127D9AF}" type="sibTrans" cxnId="{F0E55C1D-DE34-43BF-94BE-7621A61B998D}">
      <dgm:prSet/>
      <dgm:spPr/>
      <dgm:t>
        <a:bodyPr/>
        <a:lstStyle/>
        <a:p>
          <a:endParaRPr lang="en-US"/>
        </a:p>
      </dgm:t>
    </dgm:pt>
    <dgm:pt modelId="{993EE7C8-C7B6-4474-BCCE-725F337855AD}">
      <dgm:prSet/>
      <dgm:spPr/>
      <dgm:t>
        <a:bodyPr/>
        <a:lstStyle/>
        <a:p>
          <a:pPr>
            <a:lnSpc>
              <a:spcPct val="100000"/>
            </a:lnSpc>
          </a:pPr>
          <a:r>
            <a:rPr lang="en-US"/>
            <a:t>Challenging the way we do business and being willing to try new ideas</a:t>
          </a:r>
        </a:p>
      </dgm:t>
    </dgm:pt>
    <dgm:pt modelId="{B7ADE0D1-CEB2-4E1B-A039-8BA303E6A97D}" type="parTrans" cxnId="{559C60D5-71AF-4A8E-B808-C197ACF4DB2E}">
      <dgm:prSet/>
      <dgm:spPr/>
      <dgm:t>
        <a:bodyPr/>
        <a:lstStyle/>
        <a:p>
          <a:endParaRPr lang="en-US"/>
        </a:p>
      </dgm:t>
    </dgm:pt>
    <dgm:pt modelId="{EF0129FB-1937-434B-85B3-B39E60BB77E9}" type="sibTrans" cxnId="{559C60D5-71AF-4A8E-B808-C197ACF4DB2E}">
      <dgm:prSet/>
      <dgm:spPr/>
      <dgm:t>
        <a:bodyPr/>
        <a:lstStyle/>
        <a:p>
          <a:endParaRPr lang="en-US"/>
        </a:p>
      </dgm:t>
    </dgm:pt>
    <dgm:pt modelId="{3E2B5BE5-FCA4-42DF-8AB7-F1037DD0D354}">
      <dgm:prSet/>
      <dgm:spPr/>
      <dgm:t>
        <a:bodyPr/>
        <a:lstStyle/>
        <a:p>
          <a:pPr>
            <a:lnSpc>
              <a:spcPct val="100000"/>
            </a:lnSpc>
          </a:pPr>
          <a:r>
            <a:rPr lang="en-US"/>
            <a:t>Seeking a better way to achieve our goals</a:t>
          </a:r>
          <a:r>
            <a:rPr lang="en-US" b="1"/>
            <a:t> </a:t>
          </a:r>
          <a:endParaRPr lang="en-US"/>
        </a:p>
      </dgm:t>
    </dgm:pt>
    <dgm:pt modelId="{D8252E18-A08F-4E49-BF6B-694AF01F5951}" type="parTrans" cxnId="{003A9486-6C2D-41B4-B4AE-4757047401BA}">
      <dgm:prSet/>
      <dgm:spPr/>
      <dgm:t>
        <a:bodyPr/>
        <a:lstStyle/>
        <a:p>
          <a:endParaRPr lang="en-US"/>
        </a:p>
      </dgm:t>
    </dgm:pt>
    <dgm:pt modelId="{8DA4366E-8E6D-4E31-8B30-429D31561052}" type="sibTrans" cxnId="{003A9486-6C2D-41B4-B4AE-4757047401BA}">
      <dgm:prSet/>
      <dgm:spPr/>
      <dgm:t>
        <a:bodyPr/>
        <a:lstStyle/>
        <a:p>
          <a:endParaRPr lang="en-US"/>
        </a:p>
      </dgm:t>
    </dgm:pt>
    <dgm:pt modelId="{FDD58BC9-E6E9-4572-9ACB-F1921A84FBD0}">
      <dgm:prSet/>
      <dgm:spPr/>
      <dgm:t>
        <a:bodyPr/>
        <a:lstStyle/>
        <a:p>
          <a:pPr>
            <a:lnSpc>
              <a:spcPct val="100000"/>
            </a:lnSpc>
            <a:defRPr b="1"/>
          </a:pPr>
          <a:r>
            <a:rPr lang="en-US" i="1"/>
            <a:t>Accountability</a:t>
          </a:r>
          <a:endParaRPr lang="en-US"/>
        </a:p>
      </dgm:t>
    </dgm:pt>
    <dgm:pt modelId="{D948216F-A648-46C5-8FDD-498090FF5CF7}" type="parTrans" cxnId="{8BDF590A-3271-48AB-AD2B-E67DF84600F5}">
      <dgm:prSet/>
      <dgm:spPr/>
      <dgm:t>
        <a:bodyPr/>
        <a:lstStyle/>
        <a:p>
          <a:endParaRPr lang="en-US"/>
        </a:p>
      </dgm:t>
    </dgm:pt>
    <dgm:pt modelId="{00410644-DDCF-4F69-8F6F-640424923280}" type="sibTrans" cxnId="{8BDF590A-3271-48AB-AD2B-E67DF84600F5}">
      <dgm:prSet/>
      <dgm:spPr/>
      <dgm:t>
        <a:bodyPr/>
        <a:lstStyle/>
        <a:p>
          <a:endParaRPr lang="en-US"/>
        </a:p>
      </dgm:t>
    </dgm:pt>
    <dgm:pt modelId="{7F6C2CD6-46BD-432C-A322-38F7315D3208}">
      <dgm:prSet/>
      <dgm:spPr/>
      <dgm:t>
        <a:bodyPr/>
        <a:lstStyle/>
        <a:p>
          <a:pPr>
            <a:lnSpc>
              <a:spcPct val="100000"/>
            </a:lnSpc>
          </a:pPr>
          <a:r>
            <a:rPr lang="en-US"/>
            <a:t>Being responsible for any action we take, and believing in ourselves</a:t>
          </a:r>
        </a:p>
      </dgm:t>
    </dgm:pt>
    <dgm:pt modelId="{361B25A4-D448-4075-9499-4565F3203CBD}" type="parTrans" cxnId="{9711C549-B3E7-4CE4-B9ED-8AC63B3348FD}">
      <dgm:prSet/>
      <dgm:spPr/>
      <dgm:t>
        <a:bodyPr/>
        <a:lstStyle/>
        <a:p>
          <a:endParaRPr lang="en-US"/>
        </a:p>
      </dgm:t>
    </dgm:pt>
    <dgm:pt modelId="{F44956C7-CCBB-424F-970D-0FE5F467CBCF}" type="sibTrans" cxnId="{9711C549-B3E7-4CE4-B9ED-8AC63B3348FD}">
      <dgm:prSet/>
      <dgm:spPr/>
      <dgm:t>
        <a:bodyPr/>
        <a:lstStyle/>
        <a:p>
          <a:endParaRPr lang="en-US"/>
        </a:p>
      </dgm:t>
    </dgm:pt>
    <dgm:pt modelId="{A44C268F-9F1F-4934-B4E7-EF56C4A9D1BF}">
      <dgm:prSet/>
      <dgm:spPr/>
      <dgm:t>
        <a:bodyPr/>
        <a:lstStyle/>
        <a:p>
          <a:pPr>
            <a:lnSpc>
              <a:spcPct val="100000"/>
            </a:lnSpc>
          </a:pPr>
          <a:r>
            <a:rPr lang="en-US"/>
            <a:t>Taking ownership for our actions</a:t>
          </a:r>
        </a:p>
      </dgm:t>
    </dgm:pt>
    <dgm:pt modelId="{2ECA0E05-C6E9-40CB-A3CD-6C0827F72615}" type="parTrans" cxnId="{603A1232-7E74-4240-A623-46A8FA96F726}">
      <dgm:prSet/>
      <dgm:spPr/>
      <dgm:t>
        <a:bodyPr/>
        <a:lstStyle/>
        <a:p>
          <a:endParaRPr lang="en-US"/>
        </a:p>
      </dgm:t>
    </dgm:pt>
    <dgm:pt modelId="{7901C6C1-360D-4BBD-97D2-CCA16D76D4F8}" type="sibTrans" cxnId="{603A1232-7E74-4240-A623-46A8FA96F726}">
      <dgm:prSet/>
      <dgm:spPr/>
      <dgm:t>
        <a:bodyPr/>
        <a:lstStyle/>
        <a:p>
          <a:endParaRPr lang="en-US"/>
        </a:p>
      </dgm:t>
    </dgm:pt>
    <dgm:pt modelId="{4B05C18D-A01A-49F4-B2D2-6FBB09FA8C09}">
      <dgm:prSet/>
      <dgm:spPr/>
      <dgm:t>
        <a:bodyPr/>
        <a:lstStyle/>
        <a:p>
          <a:pPr>
            <a:lnSpc>
              <a:spcPct val="100000"/>
            </a:lnSpc>
          </a:pPr>
          <a:r>
            <a:rPr lang="en-US"/>
            <a:t>Providing effective leadership and direction to our teams</a:t>
          </a:r>
        </a:p>
      </dgm:t>
    </dgm:pt>
    <dgm:pt modelId="{F6CFC2B8-5B3F-46C4-BB9A-D7486AD4BF92}" type="parTrans" cxnId="{15DCBCA5-93DD-4A0D-8962-D19E9BDFE24E}">
      <dgm:prSet/>
      <dgm:spPr/>
      <dgm:t>
        <a:bodyPr/>
        <a:lstStyle/>
        <a:p>
          <a:endParaRPr lang="en-US"/>
        </a:p>
      </dgm:t>
    </dgm:pt>
    <dgm:pt modelId="{FA72FC03-BE0B-4A5F-8377-404BAF1B6D6B}" type="sibTrans" cxnId="{15DCBCA5-93DD-4A0D-8962-D19E9BDFE24E}">
      <dgm:prSet/>
      <dgm:spPr/>
      <dgm:t>
        <a:bodyPr/>
        <a:lstStyle/>
        <a:p>
          <a:endParaRPr lang="en-US"/>
        </a:p>
      </dgm:t>
    </dgm:pt>
    <dgm:pt modelId="{335F729B-578E-4D1D-8007-59EE09965C5D}" type="pres">
      <dgm:prSet presAssocID="{ABCF8EA3-14D8-4177-A9B2-79ADD4A00263}" presName="root" presStyleCnt="0">
        <dgm:presLayoutVars>
          <dgm:dir/>
          <dgm:resizeHandles val="exact"/>
        </dgm:presLayoutVars>
      </dgm:prSet>
      <dgm:spPr/>
      <dgm:t>
        <a:bodyPr/>
        <a:lstStyle/>
        <a:p>
          <a:endParaRPr lang="en-US"/>
        </a:p>
      </dgm:t>
    </dgm:pt>
    <dgm:pt modelId="{4008F2EB-96FB-4CFB-B4B8-2451DC9452D7}" type="pres">
      <dgm:prSet presAssocID="{B98BE118-8F52-4EED-9150-8A1114778668}" presName="compNode" presStyleCnt="0"/>
      <dgm:spPr/>
    </dgm:pt>
    <dgm:pt modelId="{BD725794-E643-40A1-8240-30300D5D7A95}" type="pres">
      <dgm:prSet presAssocID="{B98BE118-8F52-4EED-9150-8A111477866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xmlns="" val="0"/>
              </a:ext>
              <a:ext uri="{96DAC541-7B7A-43D3-8B79-37D633B846F1}">
                <asvg:svgBlip xmlns:asvg="http://schemas.microsoft.com/office/drawing/2016/SVG/main" xmlns="" r:embed="rId2"/>
              </a:ext>
            </a:extLst>
          </a:blip>
          <a:stretch>
            <a:fillRect/>
          </a:stretch>
        </a:blipFill>
      </dgm:spPr>
      <dgm:extLst>
        <a:ext uri="{E40237B7-FDA0-4F09-8148-C483321AD2D9}">
          <dgm14:cNvPr xmlns:dgm14="http://schemas.microsoft.com/office/drawing/2010/diagram" xmlns="" id="0" name="" descr="Connections"/>
        </a:ext>
      </dgm:extLst>
    </dgm:pt>
    <dgm:pt modelId="{1AF292D0-876E-431B-AE79-37CA9D882029}" type="pres">
      <dgm:prSet presAssocID="{B98BE118-8F52-4EED-9150-8A1114778668}" presName="iconSpace" presStyleCnt="0"/>
      <dgm:spPr/>
    </dgm:pt>
    <dgm:pt modelId="{FAACD39F-1C94-42A9-8B12-A38D6BC39DC1}" type="pres">
      <dgm:prSet presAssocID="{B98BE118-8F52-4EED-9150-8A1114778668}" presName="parTx" presStyleLbl="revTx" presStyleIdx="0" presStyleCnt="8">
        <dgm:presLayoutVars>
          <dgm:chMax val="0"/>
          <dgm:chPref val="0"/>
        </dgm:presLayoutVars>
      </dgm:prSet>
      <dgm:spPr/>
      <dgm:t>
        <a:bodyPr/>
        <a:lstStyle/>
        <a:p>
          <a:endParaRPr lang="en-US"/>
        </a:p>
      </dgm:t>
    </dgm:pt>
    <dgm:pt modelId="{CA5F4C90-7992-4AA8-AA46-3072D5768305}" type="pres">
      <dgm:prSet presAssocID="{B98BE118-8F52-4EED-9150-8A1114778668}" presName="txSpace" presStyleCnt="0"/>
      <dgm:spPr/>
    </dgm:pt>
    <dgm:pt modelId="{6EFD462C-8EE2-4B00-91A6-BEF37C32E06D}" type="pres">
      <dgm:prSet presAssocID="{B98BE118-8F52-4EED-9150-8A1114778668}" presName="desTx" presStyleLbl="revTx" presStyleIdx="1" presStyleCnt="8">
        <dgm:presLayoutVars/>
      </dgm:prSet>
      <dgm:spPr/>
      <dgm:t>
        <a:bodyPr/>
        <a:lstStyle/>
        <a:p>
          <a:endParaRPr lang="en-US"/>
        </a:p>
      </dgm:t>
    </dgm:pt>
    <dgm:pt modelId="{6D7AF52F-7236-448C-A877-A5F7576DCC4E}" type="pres">
      <dgm:prSet presAssocID="{BF768867-BB4D-49C0-84F5-4D1EEC5616D5}" presName="sibTrans" presStyleCnt="0"/>
      <dgm:spPr/>
    </dgm:pt>
    <dgm:pt modelId="{8AA68194-5CA2-46B9-8126-ECF46532951B}" type="pres">
      <dgm:prSet presAssocID="{C57C18DC-4C02-4BF3-A4F1-4430E928D424}" presName="compNode" presStyleCnt="0"/>
      <dgm:spPr/>
    </dgm:pt>
    <dgm:pt modelId="{8519F923-AB98-4A8E-BB06-D13E2D798F27}" type="pres">
      <dgm:prSet presAssocID="{C57C18DC-4C02-4BF3-A4F1-4430E928D42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a:blipFill>
      </dgm:spPr>
      <dgm:extLst>
        <a:ext uri="{E40237B7-FDA0-4F09-8148-C483321AD2D9}">
          <dgm14:cNvPr xmlns:dgm14="http://schemas.microsoft.com/office/drawing/2010/diagram" xmlns="" id="0" name="" descr="Handshake"/>
        </a:ext>
      </dgm:extLst>
    </dgm:pt>
    <dgm:pt modelId="{32E5A897-C7F9-4536-B995-92E1A51D1207}" type="pres">
      <dgm:prSet presAssocID="{C57C18DC-4C02-4BF3-A4F1-4430E928D424}" presName="iconSpace" presStyleCnt="0"/>
      <dgm:spPr/>
    </dgm:pt>
    <dgm:pt modelId="{B9811065-FD9E-42FE-899B-A8CA63831A2F}" type="pres">
      <dgm:prSet presAssocID="{C57C18DC-4C02-4BF3-A4F1-4430E928D424}" presName="parTx" presStyleLbl="revTx" presStyleIdx="2" presStyleCnt="8">
        <dgm:presLayoutVars>
          <dgm:chMax val="0"/>
          <dgm:chPref val="0"/>
        </dgm:presLayoutVars>
      </dgm:prSet>
      <dgm:spPr/>
      <dgm:t>
        <a:bodyPr/>
        <a:lstStyle/>
        <a:p>
          <a:endParaRPr lang="en-US"/>
        </a:p>
      </dgm:t>
    </dgm:pt>
    <dgm:pt modelId="{50F89377-2254-46A2-9DB4-F8E9F92BB5B1}" type="pres">
      <dgm:prSet presAssocID="{C57C18DC-4C02-4BF3-A4F1-4430E928D424}" presName="txSpace" presStyleCnt="0"/>
      <dgm:spPr/>
    </dgm:pt>
    <dgm:pt modelId="{DC96B91A-3575-4B7A-8A8A-421F23DC5CD3}" type="pres">
      <dgm:prSet presAssocID="{C57C18DC-4C02-4BF3-A4F1-4430E928D424}" presName="desTx" presStyleLbl="revTx" presStyleIdx="3" presStyleCnt="8">
        <dgm:presLayoutVars/>
      </dgm:prSet>
      <dgm:spPr/>
      <dgm:t>
        <a:bodyPr/>
        <a:lstStyle/>
        <a:p>
          <a:endParaRPr lang="en-US"/>
        </a:p>
      </dgm:t>
    </dgm:pt>
    <dgm:pt modelId="{469432D7-D905-4108-9FD7-E5135EE68233}" type="pres">
      <dgm:prSet presAssocID="{72BD567F-8DC1-4059-9475-BE57C9C52624}" presName="sibTrans" presStyleCnt="0"/>
      <dgm:spPr/>
    </dgm:pt>
    <dgm:pt modelId="{436E4E05-C052-493F-A212-CF0D5E341D42}" type="pres">
      <dgm:prSet presAssocID="{48FB54C3-4C7C-4369-98C7-8F9524CA6FE1}" presName="compNode" presStyleCnt="0"/>
      <dgm:spPr/>
    </dgm:pt>
    <dgm:pt modelId="{0FD75E92-34EE-4780-99E3-AF0E667DB8E6}" type="pres">
      <dgm:prSet presAssocID="{48FB54C3-4C7C-4369-98C7-8F9524CA6FE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a:blipFill>
      </dgm:spPr>
      <dgm:extLst>
        <a:ext uri="{E40237B7-FDA0-4F09-8148-C483321AD2D9}">
          <dgm14:cNvPr xmlns:dgm14="http://schemas.microsoft.com/office/drawing/2010/diagram" xmlns="" id="0" name="" descr="Head with Gears"/>
        </a:ext>
      </dgm:extLst>
    </dgm:pt>
    <dgm:pt modelId="{FFE95EAC-E6A0-4F00-900B-D8DA0E598D0E}" type="pres">
      <dgm:prSet presAssocID="{48FB54C3-4C7C-4369-98C7-8F9524CA6FE1}" presName="iconSpace" presStyleCnt="0"/>
      <dgm:spPr/>
    </dgm:pt>
    <dgm:pt modelId="{39622221-DB61-4C10-95F4-32E3C8396019}" type="pres">
      <dgm:prSet presAssocID="{48FB54C3-4C7C-4369-98C7-8F9524CA6FE1}" presName="parTx" presStyleLbl="revTx" presStyleIdx="4" presStyleCnt="8">
        <dgm:presLayoutVars>
          <dgm:chMax val="0"/>
          <dgm:chPref val="0"/>
        </dgm:presLayoutVars>
      </dgm:prSet>
      <dgm:spPr/>
      <dgm:t>
        <a:bodyPr/>
        <a:lstStyle/>
        <a:p>
          <a:endParaRPr lang="en-US"/>
        </a:p>
      </dgm:t>
    </dgm:pt>
    <dgm:pt modelId="{983739D1-AA39-4B6E-8183-8430C4010B0E}" type="pres">
      <dgm:prSet presAssocID="{48FB54C3-4C7C-4369-98C7-8F9524CA6FE1}" presName="txSpace" presStyleCnt="0"/>
      <dgm:spPr/>
    </dgm:pt>
    <dgm:pt modelId="{8937EC8B-A6E8-450D-BC0B-F4847BE7278E}" type="pres">
      <dgm:prSet presAssocID="{48FB54C3-4C7C-4369-98C7-8F9524CA6FE1}" presName="desTx" presStyleLbl="revTx" presStyleIdx="5" presStyleCnt="8">
        <dgm:presLayoutVars/>
      </dgm:prSet>
      <dgm:spPr/>
      <dgm:t>
        <a:bodyPr/>
        <a:lstStyle/>
        <a:p>
          <a:endParaRPr lang="en-US"/>
        </a:p>
      </dgm:t>
    </dgm:pt>
    <dgm:pt modelId="{BC5D9832-E639-4239-9038-A1F2DCAEF555}" type="pres">
      <dgm:prSet presAssocID="{77C47425-FD37-47A9-BCCA-154246E47063}" presName="sibTrans" presStyleCnt="0"/>
      <dgm:spPr/>
    </dgm:pt>
    <dgm:pt modelId="{90175589-1DE8-4E49-A5E3-1556667E8BCB}" type="pres">
      <dgm:prSet presAssocID="{FDD58BC9-E6E9-4572-9ACB-F1921A84FBD0}" presName="compNode" presStyleCnt="0"/>
      <dgm:spPr/>
    </dgm:pt>
    <dgm:pt modelId="{4A80493F-42D6-4C42-B1A1-F5632422338D}" type="pres">
      <dgm:prSet presAssocID="{FDD58BC9-E6E9-4572-9ACB-F1921A84FBD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xmlns="" val="0"/>
              </a:ext>
              <a:ext uri="{96DAC541-7B7A-43D3-8B79-37D633B846F1}">
                <asvg:svgBlip xmlns:asvg="http://schemas.microsoft.com/office/drawing/2016/SVG/main" xmlns="" r:embed="rId8"/>
              </a:ext>
            </a:extLst>
          </a:blip>
          <a:stretch>
            <a:fillRect/>
          </a:stretch>
        </a:blipFill>
      </dgm:spPr>
      <dgm:extLst>
        <a:ext uri="{E40237B7-FDA0-4F09-8148-C483321AD2D9}">
          <dgm14:cNvPr xmlns:dgm14="http://schemas.microsoft.com/office/drawing/2010/diagram" xmlns="" id="0" name="" descr="Captain"/>
        </a:ext>
      </dgm:extLst>
    </dgm:pt>
    <dgm:pt modelId="{E4D79A7F-6FD0-4B9C-8128-371FCCCC528E}" type="pres">
      <dgm:prSet presAssocID="{FDD58BC9-E6E9-4572-9ACB-F1921A84FBD0}" presName="iconSpace" presStyleCnt="0"/>
      <dgm:spPr/>
    </dgm:pt>
    <dgm:pt modelId="{85F17A35-8075-4C47-9BB1-B9C5F22779DE}" type="pres">
      <dgm:prSet presAssocID="{FDD58BC9-E6E9-4572-9ACB-F1921A84FBD0}" presName="parTx" presStyleLbl="revTx" presStyleIdx="6" presStyleCnt="8">
        <dgm:presLayoutVars>
          <dgm:chMax val="0"/>
          <dgm:chPref val="0"/>
        </dgm:presLayoutVars>
      </dgm:prSet>
      <dgm:spPr/>
      <dgm:t>
        <a:bodyPr/>
        <a:lstStyle/>
        <a:p>
          <a:endParaRPr lang="en-US"/>
        </a:p>
      </dgm:t>
    </dgm:pt>
    <dgm:pt modelId="{D6C1F087-E462-4663-B5AC-8001E6BD4E05}" type="pres">
      <dgm:prSet presAssocID="{FDD58BC9-E6E9-4572-9ACB-F1921A84FBD0}" presName="txSpace" presStyleCnt="0"/>
      <dgm:spPr/>
    </dgm:pt>
    <dgm:pt modelId="{C7DFC241-A53D-4430-BFA0-B5AEE88F1925}" type="pres">
      <dgm:prSet presAssocID="{FDD58BC9-E6E9-4572-9ACB-F1921A84FBD0}" presName="desTx" presStyleLbl="revTx" presStyleIdx="7" presStyleCnt="8">
        <dgm:presLayoutVars/>
      </dgm:prSet>
      <dgm:spPr/>
      <dgm:t>
        <a:bodyPr/>
        <a:lstStyle/>
        <a:p>
          <a:endParaRPr lang="en-US"/>
        </a:p>
      </dgm:t>
    </dgm:pt>
  </dgm:ptLst>
  <dgm:cxnLst>
    <dgm:cxn modelId="{E1D42FC4-C28C-45EA-A3BE-C58BCB837C72}" srcId="{C57C18DC-4C02-4BF3-A4F1-4430E928D424}" destId="{D438FEF8-0B4F-4C07-AFF3-BA196D581408}" srcOrd="1" destOrd="0" parTransId="{804FB1B1-EF02-435A-B221-2DC382D81AF3}" sibTransId="{06D547A2-6742-4A8A-9F38-549B5EB9FB73}"/>
    <dgm:cxn modelId="{532E30DA-5598-4F20-BD03-B4082092EC6D}" type="presOf" srcId="{C57C18DC-4C02-4BF3-A4F1-4430E928D424}" destId="{B9811065-FD9E-42FE-899B-A8CA63831A2F}" srcOrd="0" destOrd="0" presId="urn:microsoft.com/office/officeart/2018/2/layout/IconLabelDescriptionList"/>
    <dgm:cxn modelId="{603A1232-7E74-4240-A623-46A8FA96F726}" srcId="{FDD58BC9-E6E9-4572-9ACB-F1921A84FBD0}" destId="{A44C268F-9F1F-4934-B4E7-EF56C4A9D1BF}" srcOrd="1" destOrd="0" parTransId="{2ECA0E05-C6E9-40CB-A3CD-6C0827F72615}" sibTransId="{7901C6C1-360D-4BBD-97D2-CCA16D76D4F8}"/>
    <dgm:cxn modelId="{559C60D5-71AF-4A8E-B808-C197ACF4DB2E}" srcId="{48FB54C3-4C7C-4369-98C7-8F9524CA6FE1}" destId="{993EE7C8-C7B6-4474-BCCE-725F337855AD}" srcOrd="1" destOrd="0" parTransId="{B7ADE0D1-CEB2-4E1B-A039-8BA303E6A97D}" sibTransId="{EF0129FB-1937-434B-85B3-B39E60BB77E9}"/>
    <dgm:cxn modelId="{8E5405A7-A9A8-4926-8AC6-244AA59655B8}" type="presOf" srcId="{48FB54C3-4C7C-4369-98C7-8F9524CA6FE1}" destId="{39622221-DB61-4C10-95F4-32E3C8396019}" srcOrd="0" destOrd="0" presId="urn:microsoft.com/office/officeart/2018/2/layout/IconLabelDescriptionList"/>
    <dgm:cxn modelId="{EDF410ED-05E2-4D57-A248-08EDAABF9CA7}" type="presOf" srcId="{4B05C18D-A01A-49F4-B2D2-6FBB09FA8C09}" destId="{C7DFC241-A53D-4430-BFA0-B5AEE88F1925}" srcOrd="0" destOrd="2" presId="urn:microsoft.com/office/officeart/2018/2/layout/IconLabelDescriptionList"/>
    <dgm:cxn modelId="{53900804-54AF-40F9-AFA0-7520287DBDAB}" srcId="{ABCF8EA3-14D8-4177-A9B2-79ADD4A00263}" destId="{C57C18DC-4C02-4BF3-A4F1-4430E928D424}" srcOrd="1" destOrd="0" parTransId="{4D7E1EF8-25B5-4442-8890-15640648DACC}" sibTransId="{72BD567F-8DC1-4059-9475-BE57C9C52624}"/>
    <dgm:cxn modelId="{F26AB9C8-D448-4A24-9EBA-8792C322F378}" srcId="{B98BE118-8F52-4EED-9150-8A1114778668}" destId="{206D2A59-61BC-45C6-91FC-53933F28E0B3}" srcOrd="0" destOrd="0" parTransId="{C9F61405-7A04-4EF9-AA47-56900154C125}" sibTransId="{E45A03E7-841D-4D25-BFD4-48DC964EE8D9}"/>
    <dgm:cxn modelId="{67BE2B58-8F78-46AA-805F-7EE8278CAAA0}" type="presOf" srcId="{67F4311E-6E05-4728-B054-AF12CF0725C0}" destId="{DC96B91A-3575-4B7A-8A8A-421F23DC5CD3}" srcOrd="0" destOrd="0" presId="urn:microsoft.com/office/officeart/2018/2/layout/IconLabelDescriptionList"/>
    <dgm:cxn modelId="{88BE6939-010F-4DB4-B677-9D95DEDED422}" type="presOf" srcId="{ABCF8EA3-14D8-4177-A9B2-79ADD4A00263}" destId="{335F729B-578E-4D1D-8007-59EE09965C5D}" srcOrd="0" destOrd="0" presId="urn:microsoft.com/office/officeart/2018/2/layout/IconLabelDescriptionList"/>
    <dgm:cxn modelId="{B9EE35F2-16B2-48EE-8D25-892BBEE4238B}" srcId="{C57C18DC-4C02-4BF3-A4F1-4430E928D424}" destId="{67F4311E-6E05-4728-B054-AF12CF0725C0}" srcOrd="0" destOrd="0" parTransId="{14361D3E-A819-4D89-9F2D-A2372503ECF9}" sibTransId="{16570866-058D-40FD-ADA4-7CC1535AD239}"/>
    <dgm:cxn modelId="{AE124EDB-B5C1-4645-A798-DEC8496AB2E7}" srcId="{B98BE118-8F52-4EED-9150-8A1114778668}" destId="{637E3EF5-4E4A-41AD-886B-81300121E4DD}" srcOrd="2" destOrd="0" parTransId="{FD4A274C-FA07-4414-81CC-F1CF2326EFE4}" sibTransId="{2119B8D0-5FA7-4BDB-8D47-3F296D8B24A4}"/>
    <dgm:cxn modelId="{71F30F32-36C6-4093-99BE-CC7DCCBF282C}" type="presOf" srcId="{A44C268F-9F1F-4934-B4E7-EF56C4A9D1BF}" destId="{C7DFC241-A53D-4430-BFA0-B5AEE88F1925}" srcOrd="0" destOrd="1" presId="urn:microsoft.com/office/officeart/2018/2/layout/IconLabelDescriptionList"/>
    <dgm:cxn modelId="{0988A7CD-A4A0-444A-953B-1BAF66B5F907}" type="presOf" srcId="{FDD58BC9-E6E9-4572-9ACB-F1921A84FBD0}" destId="{85F17A35-8075-4C47-9BB1-B9C5F22779DE}" srcOrd="0" destOrd="0" presId="urn:microsoft.com/office/officeart/2018/2/layout/IconLabelDescriptionList"/>
    <dgm:cxn modelId="{15DCBCA5-93DD-4A0D-8962-D19E9BDFE24E}" srcId="{FDD58BC9-E6E9-4572-9ACB-F1921A84FBD0}" destId="{4B05C18D-A01A-49F4-B2D2-6FBB09FA8C09}" srcOrd="2" destOrd="0" parTransId="{F6CFC2B8-5B3F-46C4-BB9A-D7486AD4BF92}" sibTransId="{FA72FC03-BE0B-4A5F-8377-404BAF1B6D6B}"/>
    <dgm:cxn modelId="{7AE0851A-CF51-4029-9BF0-82A5B10A40D7}" type="presOf" srcId="{7F6C2CD6-46BD-432C-A322-38F7315D3208}" destId="{C7DFC241-A53D-4430-BFA0-B5AEE88F1925}" srcOrd="0" destOrd="0" presId="urn:microsoft.com/office/officeart/2018/2/layout/IconLabelDescriptionList"/>
    <dgm:cxn modelId="{C61D376F-A34A-46C8-B898-79D0D3F217C6}" type="presOf" srcId="{3E2B5BE5-FCA4-42DF-8AB7-F1037DD0D354}" destId="{8937EC8B-A6E8-450D-BC0B-F4847BE7278E}" srcOrd="0" destOrd="2" presId="urn:microsoft.com/office/officeart/2018/2/layout/IconLabelDescriptionList"/>
    <dgm:cxn modelId="{F0E55C1D-DE34-43BF-94BE-7621A61B998D}" srcId="{48FB54C3-4C7C-4369-98C7-8F9524CA6FE1}" destId="{C53B6511-734C-4F05-98F3-5ACC9856026E}" srcOrd="0" destOrd="0" parTransId="{E848373A-C695-4FBB-9D84-C9FCA7A09B20}" sibTransId="{30D05A77-9DE6-44DC-9E70-E67C3127D9AF}"/>
    <dgm:cxn modelId="{68574F87-E508-4A05-AC75-DB76D163A4FE}" type="presOf" srcId="{C53B6511-734C-4F05-98F3-5ACC9856026E}" destId="{8937EC8B-A6E8-450D-BC0B-F4847BE7278E}" srcOrd="0" destOrd="0" presId="urn:microsoft.com/office/officeart/2018/2/layout/IconLabelDescriptionList"/>
    <dgm:cxn modelId="{8BDF590A-3271-48AB-AD2B-E67DF84600F5}" srcId="{ABCF8EA3-14D8-4177-A9B2-79ADD4A00263}" destId="{FDD58BC9-E6E9-4572-9ACB-F1921A84FBD0}" srcOrd="3" destOrd="0" parTransId="{D948216F-A648-46C5-8FDD-498090FF5CF7}" sibTransId="{00410644-DDCF-4F69-8F6F-640424923280}"/>
    <dgm:cxn modelId="{003A9486-6C2D-41B4-B4AE-4757047401BA}" srcId="{48FB54C3-4C7C-4369-98C7-8F9524CA6FE1}" destId="{3E2B5BE5-FCA4-42DF-8AB7-F1037DD0D354}" srcOrd="2" destOrd="0" parTransId="{D8252E18-A08F-4E49-BF6B-694AF01F5951}" sibTransId="{8DA4366E-8E6D-4E31-8B30-429D31561052}"/>
    <dgm:cxn modelId="{C836DFFF-6093-4A0A-B229-841D69A6B131}" type="presOf" srcId="{206D2A59-61BC-45C6-91FC-53933F28E0B3}" destId="{6EFD462C-8EE2-4B00-91A6-BEF37C32E06D}" srcOrd="0" destOrd="0" presId="urn:microsoft.com/office/officeart/2018/2/layout/IconLabelDescriptionList"/>
    <dgm:cxn modelId="{1099EF6F-FB8E-48F3-A782-191BE14DCF06}" srcId="{ABCF8EA3-14D8-4177-A9B2-79ADD4A00263}" destId="{48FB54C3-4C7C-4369-98C7-8F9524CA6FE1}" srcOrd="2" destOrd="0" parTransId="{4105D9F9-F3A9-4D07-ADAD-C8811AB608E4}" sibTransId="{77C47425-FD37-47A9-BCCA-154246E47063}"/>
    <dgm:cxn modelId="{DF091E0C-D68A-446E-8CFF-B6F1D84F9BC4}" type="presOf" srcId="{FCA6B579-5E90-4D2F-86C1-DD3B573848E1}" destId="{DC96B91A-3575-4B7A-8A8A-421F23DC5CD3}" srcOrd="0" destOrd="2" presId="urn:microsoft.com/office/officeart/2018/2/layout/IconLabelDescriptionList"/>
    <dgm:cxn modelId="{02C5BAAB-BCB9-41AA-A0CA-B7C8E37E8773}" type="presOf" srcId="{7C25A824-BDF1-42F4-9535-A626DCAA866D}" destId="{6EFD462C-8EE2-4B00-91A6-BEF37C32E06D}" srcOrd="0" destOrd="1" presId="urn:microsoft.com/office/officeart/2018/2/layout/IconLabelDescriptionList"/>
    <dgm:cxn modelId="{4A22F378-EF2A-4810-B84A-9AF2ABD5B77A}" type="presOf" srcId="{B98BE118-8F52-4EED-9150-8A1114778668}" destId="{FAACD39F-1C94-42A9-8B12-A38D6BC39DC1}" srcOrd="0" destOrd="0" presId="urn:microsoft.com/office/officeart/2018/2/layout/IconLabelDescriptionList"/>
    <dgm:cxn modelId="{0AA813CD-5D11-4964-944D-7014D37B1F99}" type="presOf" srcId="{D438FEF8-0B4F-4C07-AFF3-BA196D581408}" destId="{DC96B91A-3575-4B7A-8A8A-421F23DC5CD3}" srcOrd="0" destOrd="1" presId="urn:microsoft.com/office/officeart/2018/2/layout/IconLabelDescriptionList"/>
    <dgm:cxn modelId="{9711C549-B3E7-4CE4-B9ED-8AC63B3348FD}" srcId="{FDD58BC9-E6E9-4572-9ACB-F1921A84FBD0}" destId="{7F6C2CD6-46BD-432C-A322-38F7315D3208}" srcOrd="0" destOrd="0" parTransId="{361B25A4-D448-4075-9499-4565F3203CBD}" sibTransId="{F44956C7-CCBB-424F-970D-0FE5F467CBCF}"/>
    <dgm:cxn modelId="{E810A4F8-F8FB-448C-A45D-FAE85452B302}" type="presOf" srcId="{637E3EF5-4E4A-41AD-886B-81300121E4DD}" destId="{6EFD462C-8EE2-4B00-91A6-BEF37C32E06D}" srcOrd="0" destOrd="2" presId="urn:microsoft.com/office/officeart/2018/2/layout/IconLabelDescriptionList"/>
    <dgm:cxn modelId="{8714CDDC-52A4-4F4F-B3A0-DBABEF286284}" srcId="{B98BE118-8F52-4EED-9150-8A1114778668}" destId="{7C25A824-BDF1-42F4-9535-A626DCAA866D}" srcOrd="1" destOrd="0" parTransId="{7962E534-03E5-4420-9A8C-AB0C591FB7B6}" sibTransId="{9EF4A4A3-FF70-4510-BDC6-A631E86915A3}"/>
    <dgm:cxn modelId="{47A29AFE-5D36-4808-B40D-002250AE0728}" type="presOf" srcId="{993EE7C8-C7B6-4474-BCCE-725F337855AD}" destId="{8937EC8B-A6E8-450D-BC0B-F4847BE7278E}" srcOrd="0" destOrd="1" presId="urn:microsoft.com/office/officeart/2018/2/layout/IconLabelDescriptionList"/>
    <dgm:cxn modelId="{DD58CF04-55DE-4DE2-BBF7-CDE3A4C0A428}" srcId="{C57C18DC-4C02-4BF3-A4F1-4430E928D424}" destId="{FCA6B579-5E90-4D2F-86C1-DD3B573848E1}" srcOrd="2" destOrd="0" parTransId="{D8B2002C-B4D4-4D09-BB9D-812F1366B9DA}" sibTransId="{A65B1DDE-150B-464D-909E-00D0C4425CE3}"/>
    <dgm:cxn modelId="{8057644E-18DD-40D2-8263-7E86DF0564FC}" srcId="{ABCF8EA3-14D8-4177-A9B2-79ADD4A00263}" destId="{B98BE118-8F52-4EED-9150-8A1114778668}" srcOrd="0" destOrd="0" parTransId="{E06B8C31-A9E4-4576-9088-46BF158B8DD4}" sibTransId="{BF768867-BB4D-49C0-84F5-4D1EEC5616D5}"/>
    <dgm:cxn modelId="{6A8C906B-5DAF-4F17-BCC0-ECA3FDD2FDC1}" type="presParOf" srcId="{335F729B-578E-4D1D-8007-59EE09965C5D}" destId="{4008F2EB-96FB-4CFB-B4B8-2451DC9452D7}" srcOrd="0" destOrd="0" presId="urn:microsoft.com/office/officeart/2018/2/layout/IconLabelDescriptionList"/>
    <dgm:cxn modelId="{EB7162D5-3D61-49A3-9F67-CFB47D842E30}" type="presParOf" srcId="{4008F2EB-96FB-4CFB-B4B8-2451DC9452D7}" destId="{BD725794-E643-40A1-8240-30300D5D7A95}" srcOrd="0" destOrd="0" presId="urn:microsoft.com/office/officeart/2018/2/layout/IconLabelDescriptionList"/>
    <dgm:cxn modelId="{D9455C93-0CB7-42FF-BB21-E18A5D18AD2C}" type="presParOf" srcId="{4008F2EB-96FB-4CFB-B4B8-2451DC9452D7}" destId="{1AF292D0-876E-431B-AE79-37CA9D882029}" srcOrd="1" destOrd="0" presId="urn:microsoft.com/office/officeart/2018/2/layout/IconLabelDescriptionList"/>
    <dgm:cxn modelId="{CCA82517-3BEB-406E-AC63-A42C2033616D}" type="presParOf" srcId="{4008F2EB-96FB-4CFB-B4B8-2451DC9452D7}" destId="{FAACD39F-1C94-42A9-8B12-A38D6BC39DC1}" srcOrd="2" destOrd="0" presId="urn:microsoft.com/office/officeart/2018/2/layout/IconLabelDescriptionList"/>
    <dgm:cxn modelId="{98CB96BA-BD42-4BEC-9BB3-898C86A25281}" type="presParOf" srcId="{4008F2EB-96FB-4CFB-B4B8-2451DC9452D7}" destId="{CA5F4C90-7992-4AA8-AA46-3072D5768305}" srcOrd="3" destOrd="0" presId="urn:microsoft.com/office/officeart/2018/2/layout/IconLabelDescriptionList"/>
    <dgm:cxn modelId="{ECFAAE91-51A0-4128-AD1D-E6CA877E3E6A}" type="presParOf" srcId="{4008F2EB-96FB-4CFB-B4B8-2451DC9452D7}" destId="{6EFD462C-8EE2-4B00-91A6-BEF37C32E06D}" srcOrd="4" destOrd="0" presId="urn:microsoft.com/office/officeart/2018/2/layout/IconLabelDescriptionList"/>
    <dgm:cxn modelId="{650075AA-22F9-495A-B368-3AD04485B097}" type="presParOf" srcId="{335F729B-578E-4D1D-8007-59EE09965C5D}" destId="{6D7AF52F-7236-448C-A877-A5F7576DCC4E}" srcOrd="1" destOrd="0" presId="urn:microsoft.com/office/officeart/2018/2/layout/IconLabelDescriptionList"/>
    <dgm:cxn modelId="{4486737F-43C5-4E9A-B267-B9C02F6250F0}" type="presParOf" srcId="{335F729B-578E-4D1D-8007-59EE09965C5D}" destId="{8AA68194-5CA2-46B9-8126-ECF46532951B}" srcOrd="2" destOrd="0" presId="urn:microsoft.com/office/officeart/2018/2/layout/IconLabelDescriptionList"/>
    <dgm:cxn modelId="{1DA6A586-97AE-4340-8B92-1AB84A7C28CF}" type="presParOf" srcId="{8AA68194-5CA2-46B9-8126-ECF46532951B}" destId="{8519F923-AB98-4A8E-BB06-D13E2D798F27}" srcOrd="0" destOrd="0" presId="urn:microsoft.com/office/officeart/2018/2/layout/IconLabelDescriptionList"/>
    <dgm:cxn modelId="{C3D37B8F-2A9E-480D-A83B-5214AADAE6AC}" type="presParOf" srcId="{8AA68194-5CA2-46B9-8126-ECF46532951B}" destId="{32E5A897-C7F9-4536-B995-92E1A51D1207}" srcOrd="1" destOrd="0" presId="urn:microsoft.com/office/officeart/2018/2/layout/IconLabelDescriptionList"/>
    <dgm:cxn modelId="{73C76D80-511A-46DF-9083-17BFF4E020E9}" type="presParOf" srcId="{8AA68194-5CA2-46B9-8126-ECF46532951B}" destId="{B9811065-FD9E-42FE-899B-A8CA63831A2F}" srcOrd="2" destOrd="0" presId="urn:microsoft.com/office/officeart/2018/2/layout/IconLabelDescriptionList"/>
    <dgm:cxn modelId="{7B52168D-82B5-4A52-A8FC-CA9207800D8A}" type="presParOf" srcId="{8AA68194-5CA2-46B9-8126-ECF46532951B}" destId="{50F89377-2254-46A2-9DB4-F8E9F92BB5B1}" srcOrd="3" destOrd="0" presId="urn:microsoft.com/office/officeart/2018/2/layout/IconLabelDescriptionList"/>
    <dgm:cxn modelId="{BA4FA252-C00D-4E57-89D0-BFBBC6D926B0}" type="presParOf" srcId="{8AA68194-5CA2-46B9-8126-ECF46532951B}" destId="{DC96B91A-3575-4B7A-8A8A-421F23DC5CD3}" srcOrd="4" destOrd="0" presId="urn:microsoft.com/office/officeart/2018/2/layout/IconLabelDescriptionList"/>
    <dgm:cxn modelId="{56E26201-ABF4-4EBB-A322-FEDAC636539A}" type="presParOf" srcId="{335F729B-578E-4D1D-8007-59EE09965C5D}" destId="{469432D7-D905-4108-9FD7-E5135EE68233}" srcOrd="3" destOrd="0" presId="urn:microsoft.com/office/officeart/2018/2/layout/IconLabelDescriptionList"/>
    <dgm:cxn modelId="{5B3B55A5-9847-4F9E-AAAE-CA41B24F0F64}" type="presParOf" srcId="{335F729B-578E-4D1D-8007-59EE09965C5D}" destId="{436E4E05-C052-493F-A212-CF0D5E341D42}" srcOrd="4" destOrd="0" presId="urn:microsoft.com/office/officeart/2018/2/layout/IconLabelDescriptionList"/>
    <dgm:cxn modelId="{6189D4EC-F859-416C-A06F-9CCC0314631F}" type="presParOf" srcId="{436E4E05-C052-493F-A212-CF0D5E341D42}" destId="{0FD75E92-34EE-4780-99E3-AF0E667DB8E6}" srcOrd="0" destOrd="0" presId="urn:microsoft.com/office/officeart/2018/2/layout/IconLabelDescriptionList"/>
    <dgm:cxn modelId="{53E408A4-C16F-419F-8C6B-094D1DDD44A9}" type="presParOf" srcId="{436E4E05-C052-493F-A212-CF0D5E341D42}" destId="{FFE95EAC-E6A0-4F00-900B-D8DA0E598D0E}" srcOrd="1" destOrd="0" presId="urn:microsoft.com/office/officeart/2018/2/layout/IconLabelDescriptionList"/>
    <dgm:cxn modelId="{3104620D-A874-4DD1-AFA5-CDAA44BA8DDE}" type="presParOf" srcId="{436E4E05-C052-493F-A212-CF0D5E341D42}" destId="{39622221-DB61-4C10-95F4-32E3C8396019}" srcOrd="2" destOrd="0" presId="urn:microsoft.com/office/officeart/2018/2/layout/IconLabelDescriptionList"/>
    <dgm:cxn modelId="{59C575BA-7994-45CF-AC89-F11E466369CB}" type="presParOf" srcId="{436E4E05-C052-493F-A212-CF0D5E341D42}" destId="{983739D1-AA39-4B6E-8183-8430C4010B0E}" srcOrd="3" destOrd="0" presId="urn:microsoft.com/office/officeart/2018/2/layout/IconLabelDescriptionList"/>
    <dgm:cxn modelId="{6D9EDE8D-18F6-4521-8309-3FBFE5404B3D}" type="presParOf" srcId="{436E4E05-C052-493F-A212-CF0D5E341D42}" destId="{8937EC8B-A6E8-450D-BC0B-F4847BE7278E}" srcOrd="4" destOrd="0" presId="urn:microsoft.com/office/officeart/2018/2/layout/IconLabelDescriptionList"/>
    <dgm:cxn modelId="{7D512A25-EDCB-4A9F-A814-7D177560C028}" type="presParOf" srcId="{335F729B-578E-4D1D-8007-59EE09965C5D}" destId="{BC5D9832-E639-4239-9038-A1F2DCAEF555}" srcOrd="5" destOrd="0" presId="urn:microsoft.com/office/officeart/2018/2/layout/IconLabelDescriptionList"/>
    <dgm:cxn modelId="{BBE71F73-49B4-4886-854D-116BF2B71C83}" type="presParOf" srcId="{335F729B-578E-4D1D-8007-59EE09965C5D}" destId="{90175589-1DE8-4E49-A5E3-1556667E8BCB}" srcOrd="6" destOrd="0" presId="urn:microsoft.com/office/officeart/2018/2/layout/IconLabelDescriptionList"/>
    <dgm:cxn modelId="{C03927E8-4C71-4C03-A5C7-B6273FE99C2B}" type="presParOf" srcId="{90175589-1DE8-4E49-A5E3-1556667E8BCB}" destId="{4A80493F-42D6-4C42-B1A1-F5632422338D}" srcOrd="0" destOrd="0" presId="urn:microsoft.com/office/officeart/2018/2/layout/IconLabelDescriptionList"/>
    <dgm:cxn modelId="{44B34FC7-02C5-496B-8771-47CC26903F11}" type="presParOf" srcId="{90175589-1DE8-4E49-A5E3-1556667E8BCB}" destId="{E4D79A7F-6FD0-4B9C-8128-371FCCCC528E}" srcOrd="1" destOrd="0" presId="urn:microsoft.com/office/officeart/2018/2/layout/IconLabelDescriptionList"/>
    <dgm:cxn modelId="{B7265DF3-0176-413F-8AA6-46E2948E9972}" type="presParOf" srcId="{90175589-1DE8-4E49-A5E3-1556667E8BCB}" destId="{85F17A35-8075-4C47-9BB1-B9C5F22779DE}" srcOrd="2" destOrd="0" presId="urn:microsoft.com/office/officeart/2018/2/layout/IconLabelDescriptionList"/>
    <dgm:cxn modelId="{0C04128C-67A7-4966-B146-C2697A24E829}" type="presParOf" srcId="{90175589-1DE8-4E49-A5E3-1556667E8BCB}" destId="{D6C1F087-E462-4663-B5AC-8001E6BD4E05}" srcOrd="3" destOrd="0" presId="urn:microsoft.com/office/officeart/2018/2/layout/IconLabelDescriptionList"/>
    <dgm:cxn modelId="{7322BBBF-DB93-4AD5-A950-166C780D9E6F}" type="presParOf" srcId="{90175589-1DE8-4E49-A5E3-1556667E8BCB}" destId="{C7DFC241-A53D-4430-BFA0-B5AEE88F1925}" srcOrd="4" destOrd="0" presId="urn:microsoft.com/office/officeart/2018/2/layout/IconLabelDescription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DACAE8-6E02-DE40-A666-3F090331610A}">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09A01F-2617-DD4B-BCC6-ACBDD9835EDC}">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u="sng" kern="1200" dirty="0"/>
            <a:t>Criminal justices' employee </a:t>
          </a:r>
          <a:r>
            <a:rPr lang="en-US" sz="2400" kern="1200" dirty="0"/>
            <a:t>and organizations have tremendous authority. </a:t>
          </a:r>
        </a:p>
      </dsp:txBody>
      <dsp:txXfrm>
        <a:off x="0" y="2703"/>
        <a:ext cx="6900512" cy="1843578"/>
      </dsp:txXfrm>
    </dsp:sp>
    <dsp:sp modelId="{915F39D4-4F93-B74F-93A4-CB9D6C0C00C7}">
      <dsp:nvSpPr>
        <dsp:cNvPr id="0" name=""/>
        <dsp:cNvSpPr/>
      </dsp:nvSpPr>
      <dsp:spPr>
        <a:xfrm>
          <a:off x="0" y="1846281"/>
          <a:ext cx="6900512"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603056-F4FE-6149-94C2-4269E3559C64}">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Every position of authority holds the potential for abuse of that authority. Law enforcement officers must strive to continuously conduct themselves in a way befitting the ethical standards of their profession. </a:t>
          </a:r>
        </a:p>
      </dsp:txBody>
      <dsp:txXfrm>
        <a:off x="0" y="1846281"/>
        <a:ext cx="6900512" cy="1843578"/>
      </dsp:txXfrm>
    </dsp:sp>
    <dsp:sp modelId="{A2770FB4-5ADA-DD42-A147-1AD23713DEA8}">
      <dsp:nvSpPr>
        <dsp:cNvPr id="0" name=""/>
        <dsp:cNvSpPr/>
      </dsp:nvSpPr>
      <dsp:spPr>
        <a:xfrm>
          <a:off x="0" y="3689859"/>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1F5DA9-8624-0C45-8FFB-D5A1CF550DCA}">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For instance, law enforcement officers are expected to comply with applicable legal standards. Similarly, officers are ethically bound to report legal violations committed by fellow officers. </a:t>
          </a:r>
        </a:p>
      </dsp:txBody>
      <dsp:txXfrm>
        <a:off x="0" y="3689859"/>
        <a:ext cx="6900512" cy="18435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695349-2F9E-4A2D-AD87-D0BFB0B4A888}">
      <dsp:nvSpPr>
        <dsp:cNvPr id="0" name=""/>
        <dsp:cNvSpPr/>
      </dsp:nvSpPr>
      <dsp:spPr>
        <a:xfrm>
          <a:off x="393" y="531867"/>
          <a:ext cx="1098562" cy="1098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8B1128-AC30-4074-B845-D4108E45825B}">
      <dsp:nvSpPr>
        <dsp:cNvPr id="0" name=""/>
        <dsp:cNvSpPr/>
      </dsp:nvSpPr>
      <dsp:spPr>
        <a:xfrm>
          <a:off x="393" y="1771796"/>
          <a:ext cx="3138750" cy="470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333500">
            <a:lnSpc>
              <a:spcPct val="100000"/>
            </a:lnSpc>
            <a:spcBef>
              <a:spcPct val="0"/>
            </a:spcBef>
            <a:spcAft>
              <a:spcPct val="35000"/>
            </a:spcAft>
            <a:buNone/>
            <a:defRPr b="1"/>
          </a:pPr>
          <a:r>
            <a:rPr lang="en-US" sz="3000" i="1" kern="1200"/>
            <a:t>Integrity</a:t>
          </a:r>
          <a:endParaRPr lang="en-US" sz="3000" kern="1200"/>
        </a:p>
      </dsp:txBody>
      <dsp:txXfrm>
        <a:off x="393" y="1771796"/>
        <a:ext cx="3138750" cy="470812"/>
      </dsp:txXfrm>
    </dsp:sp>
    <dsp:sp modelId="{1024BDB8-4E17-4F5A-B29C-265149651150}">
      <dsp:nvSpPr>
        <dsp:cNvPr id="0" name=""/>
        <dsp:cNvSpPr/>
      </dsp:nvSpPr>
      <dsp:spPr>
        <a:xfrm>
          <a:off x="393" y="2308361"/>
          <a:ext cx="3138750" cy="15111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a:t>Taking responsibility for our actions</a:t>
          </a:r>
        </a:p>
        <a:p>
          <a:pPr marL="0" lvl="0" indent="0" algn="l" defTabSz="755650">
            <a:lnSpc>
              <a:spcPct val="100000"/>
            </a:lnSpc>
            <a:spcBef>
              <a:spcPct val="0"/>
            </a:spcBef>
            <a:spcAft>
              <a:spcPct val="35000"/>
            </a:spcAft>
            <a:buNone/>
          </a:pPr>
          <a:r>
            <a:rPr lang="en-US" sz="1700" kern="1200"/>
            <a:t>Understanding how our actions can affect others</a:t>
          </a:r>
        </a:p>
      </dsp:txBody>
      <dsp:txXfrm>
        <a:off x="393" y="2308361"/>
        <a:ext cx="3138750" cy="1511109"/>
      </dsp:txXfrm>
    </dsp:sp>
    <dsp:sp modelId="{EF99CF10-1695-4ABB-98DD-9C4D81A57CDA}">
      <dsp:nvSpPr>
        <dsp:cNvPr id="0" name=""/>
        <dsp:cNvSpPr/>
      </dsp:nvSpPr>
      <dsp:spPr>
        <a:xfrm>
          <a:off x="3688425" y="531867"/>
          <a:ext cx="1098562" cy="1098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A67F5D-25C7-4CD1-8251-9172EF3509A9}">
      <dsp:nvSpPr>
        <dsp:cNvPr id="0" name=""/>
        <dsp:cNvSpPr/>
      </dsp:nvSpPr>
      <dsp:spPr>
        <a:xfrm>
          <a:off x="3688425" y="1771796"/>
          <a:ext cx="3138750" cy="470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333500">
            <a:lnSpc>
              <a:spcPct val="100000"/>
            </a:lnSpc>
            <a:spcBef>
              <a:spcPct val="0"/>
            </a:spcBef>
            <a:spcAft>
              <a:spcPct val="35000"/>
            </a:spcAft>
            <a:buNone/>
            <a:defRPr b="1"/>
          </a:pPr>
          <a:r>
            <a:rPr lang="en-US" sz="3000" i="1" kern="1200"/>
            <a:t>Courage</a:t>
          </a:r>
          <a:endParaRPr lang="en-US" sz="3000" kern="1200"/>
        </a:p>
      </dsp:txBody>
      <dsp:txXfrm>
        <a:off x="3688425" y="1771796"/>
        <a:ext cx="3138750" cy="470812"/>
      </dsp:txXfrm>
    </dsp:sp>
    <dsp:sp modelId="{A83686DF-B412-42F1-8B4D-40976F3BD3C7}">
      <dsp:nvSpPr>
        <dsp:cNvPr id="0" name=""/>
        <dsp:cNvSpPr/>
      </dsp:nvSpPr>
      <dsp:spPr>
        <a:xfrm>
          <a:off x="3688425" y="2308361"/>
          <a:ext cx="3138750" cy="15111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a:t>Doing what’s right and staying positive, not popular</a:t>
          </a:r>
        </a:p>
        <a:p>
          <a:pPr marL="0" lvl="0" indent="0" algn="l" defTabSz="755650">
            <a:lnSpc>
              <a:spcPct val="100000"/>
            </a:lnSpc>
            <a:spcBef>
              <a:spcPct val="0"/>
            </a:spcBef>
            <a:spcAft>
              <a:spcPct val="35000"/>
            </a:spcAft>
            <a:buNone/>
          </a:pPr>
          <a:r>
            <a:rPr lang="en-US" sz="1700" kern="1200" dirty="0"/>
            <a:t>Trying something new, risking failure</a:t>
          </a:r>
        </a:p>
        <a:p>
          <a:pPr marL="0" lvl="0" indent="0" algn="l" defTabSz="755650">
            <a:lnSpc>
              <a:spcPct val="100000"/>
            </a:lnSpc>
            <a:spcBef>
              <a:spcPct val="0"/>
            </a:spcBef>
            <a:spcAft>
              <a:spcPct val="35000"/>
            </a:spcAft>
            <a:buNone/>
          </a:pPr>
          <a:r>
            <a:rPr lang="en-US" sz="1700" kern="1200"/>
            <a:t>Leading by example</a:t>
          </a:r>
        </a:p>
      </dsp:txBody>
      <dsp:txXfrm>
        <a:off x="3688425" y="2308361"/>
        <a:ext cx="3138750" cy="1511109"/>
      </dsp:txXfrm>
    </dsp:sp>
    <dsp:sp modelId="{75B4989E-578C-42CF-B60F-F8469F20E78C}">
      <dsp:nvSpPr>
        <dsp:cNvPr id="0" name=""/>
        <dsp:cNvSpPr/>
      </dsp:nvSpPr>
      <dsp:spPr>
        <a:xfrm>
          <a:off x="7376456" y="531867"/>
          <a:ext cx="1098562" cy="1098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BF12FF-28FA-4541-8FAF-94F3F6988E07}">
      <dsp:nvSpPr>
        <dsp:cNvPr id="0" name=""/>
        <dsp:cNvSpPr/>
      </dsp:nvSpPr>
      <dsp:spPr>
        <a:xfrm>
          <a:off x="7376456" y="1771796"/>
          <a:ext cx="3138750" cy="470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333500">
            <a:lnSpc>
              <a:spcPct val="100000"/>
            </a:lnSpc>
            <a:spcBef>
              <a:spcPct val="0"/>
            </a:spcBef>
            <a:spcAft>
              <a:spcPct val="35000"/>
            </a:spcAft>
            <a:buNone/>
            <a:defRPr b="1"/>
          </a:pPr>
          <a:r>
            <a:rPr lang="en-US" sz="3000" i="1" kern="1200"/>
            <a:t>Teamwork</a:t>
          </a:r>
          <a:endParaRPr lang="en-US" sz="3000" kern="1200"/>
        </a:p>
      </dsp:txBody>
      <dsp:txXfrm>
        <a:off x="7376456" y="1771796"/>
        <a:ext cx="3138750" cy="470812"/>
      </dsp:txXfrm>
    </dsp:sp>
    <dsp:sp modelId="{6C71C5AC-EDA5-466F-8B8A-94C3EBE1BF67}">
      <dsp:nvSpPr>
        <dsp:cNvPr id="0" name=""/>
        <dsp:cNvSpPr/>
      </dsp:nvSpPr>
      <dsp:spPr>
        <a:xfrm>
          <a:off x="7376456" y="2308361"/>
          <a:ext cx="3138750" cy="15111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a:t>Coming together in times of crisis</a:t>
          </a:r>
        </a:p>
        <a:p>
          <a:pPr marL="0" lvl="0" indent="0" algn="l" defTabSz="755650">
            <a:lnSpc>
              <a:spcPct val="100000"/>
            </a:lnSpc>
            <a:spcBef>
              <a:spcPct val="0"/>
            </a:spcBef>
            <a:spcAft>
              <a:spcPct val="35000"/>
            </a:spcAft>
            <a:buNone/>
          </a:pPr>
          <a:r>
            <a:rPr lang="en-US" sz="1700" kern="1200"/>
            <a:t>Mentoring</a:t>
          </a:r>
        </a:p>
        <a:p>
          <a:pPr marL="0" lvl="0" indent="0" algn="l" defTabSz="755650">
            <a:lnSpc>
              <a:spcPct val="100000"/>
            </a:lnSpc>
            <a:spcBef>
              <a:spcPct val="0"/>
            </a:spcBef>
            <a:spcAft>
              <a:spcPct val="35000"/>
            </a:spcAft>
            <a:buNone/>
          </a:pPr>
          <a:r>
            <a:rPr lang="en-US" sz="1700" kern="1200"/>
            <a:t>Working with people in other departments for a common purpose</a:t>
          </a:r>
        </a:p>
      </dsp:txBody>
      <dsp:txXfrm>
        <a:off x="7376456" y="2308361"/>
        <a:ext cx="3138750" cy="15111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725794-E643-40A1-8240-30300D5D7A95}">
      <dsp:nvSpPr>
        <dsp:cNvPr id="0" name=""/>
        <dsp:cNvSpPr/>
      </dsp:nvSpPr>
      <dsp:spPr>
        <a:xfrm>
          <a:off x="8092" y="329281"/>
          <a:ext cx="812109" cy="81210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ACD39F-1C94-42A9-8B12-A38D6BC39DC1}">
      <dsp:nvSpPr>
        <dsp:cNvPr id="0" name=""/>
        <dsp:cNvSpPr/>
      </dsp:nvSpPr>
      <dsp:spPr>
        <a:xfrm>
          <a:off x="8092" y="1300180"/>
          <a:ext cx="2320312" cy="348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977900">
            <a:lnSpc>
              <a:spcPct val="100000"/>
            </a:lnSpc>
            <a:spcBef>
              <a:spcPct val="0"/>
            </a:spcBef>
            <a:spcAft>
              <a:spcPct val="35000"/>
            </a:spcAft>
            <a:buNone/>
            <a:defRPr b="1"/>
          </a:pPr>
          <a:r>
            <a:rPr lang="en-US" sz="2200" i="1" kern="1200"/>
            <a:t>Passion</a:t>
          </a:r>
          <a:endParaRPr lang="en-US" sz="2200" kern="1200"/>
        </a:p>
      </dsp:txBody>
      <dsp:txXfrm>
        <a:off x="8092" y="1300180"/>
        <a:ext cx="2320312" cy="348046"/>
      </dsp:txXfrm>
    </dsp:sp>
    <dsp:sp modelId="{6EFD462C-8EE2-4B00-91A6-BEF37C32E06D}">
      <dsp:nvSpPr>
        <dsp:cNvPr id="0" name=""/>
        <dsp:cNvSpPr/>
      </dsp:nvSpPr>
      <dsp:spPr>
        <a:xfrm>
          <a:off x="8092" y="1722082"/>
          <a:ext cx="2320312" cy="2299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a:t>Sharing creative solutions with the leadership team</a:t>
          </a:r>
        </a:p>
        <a:p>
          <a:pPr marL="0" lvl="0" indent="0" algn="l" defTabSz="755650">
            <a:lnSpc>
              <a:spcPct val="100000"/>
            </a:lnSpc>
            <a:spcBef>
              <a:spcPct val="0"/>
            </a:spcBef>
            <a:spcAft>
              <a:spcPct val="35000"/>
            </a:spcAft>
            <a:buNone/>
          </a:pPr>
          <a:r>
            <a:rPr lang="en-US" sz="1700" kern="1200"/>
            <a:t>Demonstrating pride in what we do</a:t>
          </a:r>
        </a:p>
        <a:p>
          <a:pPr marL="0" lvl="0" indent="0" algn="l" defTabSz="755650">
            <a:lnSpc>
              <a:spcPct val="100000"/>
            </a:lnSpc>
            <a:spcBef>
              <a:spcPct val="0"/>
            </a:spcBef>
            <a:spcAft>
              <a:spcPct val="35000"/>
            </a:spcAft>
            <a:buNone/>
          </a:pPr>
          <a:r>
            <a:rPr lang="en-US" sz="1700" kern="1200"/>
            <a:t>Attempting to perform at a level we would expect of others</a:t>
          </a:r>
        </a:p>
      </dsp:txBody>
      <dsp:txXfrm>
        <a:off x="8092" y="1722082"/>
        <a:ext cx="2320312" cy="2299973"/>
      </dsp:txXfrm>
    </dsp:sp>
    <dsp:sp modelId="{8519F923-AB98-4A8E-BB06-D13E2D798F27}">
      <dsp:nvSpPr>
        <dsp:cNvPr id="0" name=""/>
        <dsp:cNvSpPr/>
      </dsp:nvSpPr>
      <dsp:spPr>
        <a:xfrm>
          <a:off x="2734460" y="329281"/>
          <a:ext cx="812109" cy="81210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811065-FD9E-42FE-899B-A8CA63831A2F}">
      <dsp:nvSpPr>
        <dsp:cNvPr id="0" name=""/>
        <dsp:cNvSpPr/>
      </dsp:nvSpPr>
      <dsp:spPr>
        <a:xfrm>
          <a:off x="2734460" y="1300180"/>
          <a:ext cx="2320312" cy="348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977900">
            <a:lnSpc>
              <a:spcPct val="100000"/>
            </a:lnSpc>
            <a:spcBef>
              <a:spcPct val="0"/>
            </a:spcBef>
            <a:spcAft>
              <a:spcPct val="35000"/>
            </a:spcAft>
            <a:buNone/>
            <a:defRPr b="1"/>
          </a:pPr>
          <a:r>
            <a:rPr lang="en-US" sz="2200" i="1" kern="1200"/>
            <a:t>Service</a:t>
          </a:r>
          <a:endParaRPr lang="en-US" sz="2200" kern="1200"/>
        </a:p>
      </dsp:txBody>
      <dsp:txXfrm>
        <a:off x="2734460" y="1300180"/>
        <a:ext cx="2320312" cy="348046"/>
      </dsp:txXfrm>
    </dsp:sp>
    <dsp:sp modelId="{DC96B91A-3575-4B7A-8A8A-421F23DC5CD3}">
      <dsp:nvSpPr>
        <dsp:cNvPr id="0" name=""/>
        <dsp:cNvSpPr/>
      </dsp:nvSpPr>
      <dsp:spPr>
        <a:xfrm>
          <a:off x="2734460" y="1722082"/>
          <a:ext cx="2320312" cy="2299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a:t>Maintaining respectful relationships</a:t>
          </a:r>
        </a:p>
        <a:p>
          <a:pPr marL="0" lvl="0" indent="0" algn="l" defTabSz="755650">
            <a:lnSpc>
              <a:spcPct val="100000"/>
            </a:lnSpc>
            <a:spcBef>
              <a:spcPct val="0"/>
            </a:spcBef>
            <a:spcAft>
              <a:spcPct val="35000"/>
            </a:spcAft>
            <a:buNone/>
          </a:pPr>
          <a:r>
            <a:rPr lang="en-US" sz="1700" kern="1200"/>
            <a:t>Working effectively with our justice partners</a:t>
          </a:r>
        </a:p>
        <a:p>
          <a:pPr marL="0" lvl="0" indent="0" algn="l" defTabSz="755650">
            <a:lnSpc>
              <a:spcPct val="100000"/>
            </a:lnSpc>
            <a:spcBef>
              <a:spcPct val="0"/>
            </a:spcBef>
            <a:spcAft>
              <a:spcPct val="35000"/>
            </a:spcAft>
            <a:buNone/>
          </a:pPr>
          <a:r>
            <a:rPr lang="en-US" sz="1700" kern="1200"/>
            <a:t>Doing our job really well</a:t>
          </a:r>
        </a:p>
      </dsp:txBody>
      <dsp:txXfrm>
        <a:off x="2734460" y="1722082"/>
        <a:ext cx="2320312" cy="2299973"/>
      </dsp:txXfrm>
    </dsp:sp>
    <dsp:sp modelId="{0FD75E92-34EE-4780-99E3-AF0E667DB8E6}">
      <dsp:nvSpPr>
        <dsp:cNvPr id="0" name=""/>
        <dsp:cNvSpPr/>
      </dsp:nvSpPr>
      <dsp:spPr>
        <a:xfrm>
          <a:off x="5460827" y="329281"/>
          <a:ext cx="812109" cy="81210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622221-DB61-4C10-95F4-32E3C8396019}">
      <dsp:nvSpPr>
        <dsp:cNvPr id="0" name=""/>
        <dsp:cNvSpPr/>
      </dsp:nvSpPr>
      <dsp:spPr>
        <a:xfrm>
          <a:off x="5460827" y="1300180"/>
          <a:ext cx="2320312" cy="348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977900">
            <a:lnSpc>
              <a:spcPct val="100000"/>
            </a:lnSpc>
            <a:spcBef>
              <a:spcPct val="0"/>
            </a:spcBef>
            <a:spcAft>
              <a:spcPct val="35000"/>
            </a:spcAft>
            <a:buNone/>
            <a:defRPr b="1"/>
          </a:pPr>
          <a:r>
            <a:rPr lang="en-US" sz="2200" i="1" kern="1200"/>
            <a:t>Curiosity</a:t>
          </a:r>
          <a:endParaRPr lang="en-US" sz="2200" kern="1200"/>
        </a:p>
      </dsp:txBody>
      <dsp:txXfrm>
        <a:off x="5460827" y="1300180"/>
        <a:ext cx="2320312" cy="348046"/>
      </dsp:txXfrm>
    </dsp:sp>
    <dsp:sp modelId="{8937EC8B-A6E8-450D-BC0B-F4847BE7278E}">
      <dsp:nvSpPr>
        <dsp:cNvPr id="0" name=""/>
        <dsp:cNvSpPr/>
      </dsp:nvSpPr>
      <dsp:spPr>
        <a:xfrm>
          <a:off x="5460827" y="1722082"/>
          <a:ext cx="2320312" cy="2299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a:t>Listening to new ideas</a:t>
          </a:r>
        </a:p>
        <a:p>
          <a:pPr marL="0" lvl="0" indent="0" algn="l" defTabSz="755650">
            <a:lnSpc>
              <a:spcPct val="100000"/>
            </a:lnSpc>
            <a:spcBef>
              <a:spcPct val="0"/>
            </a:spcBef>
            <a:spcAft>
              <a:spcPct val="35000"/>
            </a:spcAft>
            <a:buNone/>
          </a:pPr>
          <a:r>
            <a:rPr lang="en-US" sz="1700" kern="1200"/>
            <a:t>Challenging the way we do business and being willing to try new ideas</a:t>
          </a:r>
        </a:p>
        <a:p>
          <a:pPr marL="0" lvl="0" indent="0" algn="l" defTabSz="755650">
            <a:lnSpc>
              <a:spcPct val="100000"/>
            </a:lnSpc>
            <a:spcBef>
              <a:spcPct val="0"/>
            </a:spcBef>
            <a:spcAft>
              <a:spcPct val="35000"/>
            </a:spcAft>
            <a:buNone/>
          </a:pPr>
          <a:r>
            <a:rPr lang="en-US" sz="1700" kern="1200"/>
            <a:t>Seeking a better way to achieve our goals</a:t>
          </a:r>
          <a:r>
            <a:rPr lang="en-US" sz="1700" b="1" kern="1200"/>
            <a:t> </a:t>
          </a:r>
          <a:endParaRPr lang="en-US" sz="1700" kern="1200"/>
        </a:p>
      </dsp:txBody>
      <dsp:txXfrm>
        <a:off x="5460827" y="1722082"/>
        <a:ext cx="2320312" cy="2299973"/>
      </dsp:txXfrm>
    </dsp:sp>
    <dsp:sp modelId="{4A80493F-42D6-4C42-B1A1-F5632422338D}">
      <dsp:nvSpPr>
        <dsp:cNvPr id="0" name=""/>
        <dsp:cNvSpPr/>
      </dsp:nvSpPr>
      <dsp:spPr>
        <a:xfrm>
          <a:off x="8187194" y="329281"/>
          <a:ext cx="812109" cy="81210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F17A35-8075-4C47-9BB1-B9C5F22779DE}">
      <dsp:nvSpPr>
        <dsp:cNvPr id="0" name=""/>
        <dsp:cNvSpPr/>
      </dsp:nvSpPr>
      <dsp:spPr>
        <a:xfrm>
          <a:off x="8187194" y="1300180"/>
          <a:ext cx="2320312" cy="348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977900">
            <a:lnSpc>
              <a:spcPct val="100000"/>
            </a:lnSpc>
            <a:spcBef>
              <a:spcPct val="0"/>
            </a:spcBef>
            <a:spcAft>
              <a:spcPct val="35000"/>
            </a:spcAft>
            <a:buNone/>
            <a:defRPr b="1"/>
          </a:pPr>
          <a:r>
            <a:rPr lang="en-US" sz="2200" i="1" kern="1200"/>
            <a:t>Accountability</a:t>
          </a:r>
          <a:endParaRPr lang="en-US" sz="2200" kern="1200"/>
        </a:p>
      </dsp:txBody>
      <dsp:txXfrm>
        <a:off x="8187194" y="1300180"/>
        <a:ext cx="2320312" cy="348046"/>
      </dsp:txXfrm>
    </dsp:sp>
    <dsp:sp modelId="{C7DFC241-A53D-4430-BFA0-B5AEE88F1925}">
      <dsp:nvSpPr>
        <dsp:cNvPr id="0" name=""/>
        <dsp:cNvSpPr/>
      </dsp:nvSpPr>
      <dsp:spPr>
        <a:xfrm>
          <a:off x="8187194" y="1722082"/>
          <a:ext cx="2320312" cy="2299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a:t>Being responsible for any action we take, and believing in ourselves</a:t>
          </a:r>
        </a:p>
        <a:p>
          <a:pPr marL="0" lvl="0" indent="0" algn="l" defTabSz="755650">
            <a:lnSpc>
              <a:spcPct val="100000"/>
            </a:lnSpc>
            <a:spcBef>
              <a:spcPct val="0"/>
            </a:spcBef>
            <a:spcAft>
              <a:spcPct val="35000"/>
            </a:spcAft>
            <a:buNone/>
          </a:pPr>
          <a:r>
            <a:rPr lang="en-US" sz="1700" kern="1200"/>
            <a:t>Taking ownership for our actions</a:t>
          </a:r>
        </a:p>
        <a:p>
          <a:pPr marL="0" lvl="0" indent="0" algn="l" defTabSz="755650">
            <a:lnSpc>
              <a:spcPct val="100000"/>
            </a:lnSpc>
            <a:spcBef>
              <a:spcPct val="0"/>
            </a:spcBef>
            <a:spcAft>
              <a:spcPct val="35000"/>
            </a:spcAft>
            <a:buNone/>
          </a:pPr>
          <a:r>
            <a:rPr lang="en-US" sz="1700" kern="1200"/>
            <a:t>Providing effective leadership and direction to our teams</a:t>
          </a:r>
        </a:p>
      </dsp:txBody>
      <dsp:txXfrm>
        <a:off x="8187194" y="1722082"/>
        <a:ext cx="2320312" cy="229997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889F77-6077-2142-B223-CA9E3E2B6D81}" type="datetimeFigureOut">
              <a:rPr lang="x-none" smtClean="0"/>
              <a:pPr/>
              <a:t>6/10/2022</a:t>
            </a:fld>
            <a:endParaRPr lang="x-non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709145-32B8-D842-A67E-AB2295B112AE}" type="slidenum">
              <a:rPr lang="x-none" smtClean="0"/>
              <a:pPr/>
              <a:t>‹#›</a:t>
            </a:fld>
            <a:endParaRPr lang="x-none"/>
          </a:p>
        </p:txBody>
      </p:sp>
    </p:spTree>
    <p:extLst>
      <p:ext uri="{BB962C8B-B14F-4D97-AF65-F5344CB8AC3E}">
        <p14:creationId xmlns:p14="http://schemas.microsoft.com/office/powerpoint/2010/main" xmlns="" val="2989037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0F709145-32B8-D842-A67E-AB2295B112AE}" type="slidenum">
              <a:rPr lang="x-none" smtClean="0"/>
              <a:pPr/>
              <a:t>1</a:t>
            </a:fld>
            <a:endParaRPr lang="x-none"/>
          </a:p>
        </p:txBody>
      </p:sp>
    </p:spTree>
    <p:extLst>
      <p:ext uri="{BB962C8B-B14F-4D97-AF65-F5344CB8AC3E}">
        <p14:creationId xmlns:p14="http://schemas.microsoft.com/office/powerpoint/2010/main" xmlns="" val="456827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3F1DE2-AF73-0D4A-82BF-93F3D86D5B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x-none"/>
          </a:p>
        </p:txBody>
      </p:sp>
      <p:sp>
        <p:nvSpPr>
          <p:cNvPr id="3" name="Subtitle 2">
            <a:extLst>
              <a:ext uri="{FF2B5EF4-FFF2-40B4-BE49-F238E27FC236}">
                <a16:creationId xmlns:a16="http://schemas.microsoft.com/office/drawing/2014/main" xmlns="" id="{47BE6EDE-7A48-0B41-8E1C-536D62847D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sp>
        <p:nvSpPr>
          <p:cNvPr id="4" name="Date Placeholder 3">
            <a:extLst>
              <a:ext uri="{FF2B5EF4-FFF2-40B4-BE49-F238E27FC236}">
                <a16:creationId xmlns:a16="http://schemas.microsoft.com/office/drawing/2014/main" xmlns="" id="{F6ABCC44-D535-084A-8BC7-F9A638319885}"/>
              </a:ext>
            </a:extLst>
          </p:cNvPr>
          <p:cNvSpPr>
            <a:spLocks noGrp="1"/>
          </p:cNvSpPr>
          <p:nvPr>
            <p:ph type="dt" sz="half" idx="10"/>
          </p:nvPr>
        </p:nvSpPr>
        <p:spPr/>
        <p:txBody>
          <a:bodyPr/>
          <a:lstStyle/>
          <a:p>
            <a:fld id="{DA7BA96E-7B2C-6841-9106-5D63868AEEFE}" type="datetimeFigureOut">
              <a:rPr lang="x-none" smtClean="0"/>
              <a:pPr/>
              <a:t>6/10/2022</a:t>
            </a:fld>
            <a:endParaRPr lang="x-none"/>
          </a:p>
        </p:txBody>
      </p:sp>
      <p:sp>
        <p:nvSpPr>
          <p:cNvPr id="5" name="Footer Placeholder 4">
            <a:extLst>
              <a:ext uri="{FF2B5EF4-FFF2-40B4-BE49-F238E27FC236}">
                <a16:creationId xmlns:a16="http://schemas.microsoft.com/office/drawing/2014/main" xmlns="" id="{7278B229-8426-A14D-AE17-FC7CD38AE3D8}"/>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26D3808B-33A5-AE4B-93F2-00A794184DC4}"/>
              </a:ext>
            </a:extLst>
          </p:cNvPr>
          <p:cNvSpPr>
            <a:spLocks noGrp="1"/>
          </p:cNvSpPr>
          <p:nvPr>
            <p:ph type="sldNum" sz="quarter" idx="12"/>
          </p:nvPr>
        </p:nvSpPr>
        <p:spPr/>
        <p:txBody>
          <a:bodyPr/>
          <a:lstStyle/>
          <a:p>
            <a:fld id="{B9ED4CE6-22BD-9E4A-9726-A57E1E56C2CA}" type="slidenum">
              <a:rPr lang="x-none" smtClean="0"/>
              <a:pPr/>
              <a:t>‹#›</a:t>
            </a:fld>
            <a:endParaRPr lang="x-none"/>
          </a:p>
        </p:txBody>
      </p:sp>
    </p:spTree>
    <p:extLst>
      <p:ext uri="{BB962C8B-B14F-4D97-AF65-F5344CB8AC3E}">
        <p14:creationId xmlns:p14="http://schemas.microsoft.com/office/powerpoint/2010/main" xmlns="" val="3868362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80261C-7B70-7B45-BEA2-1F533D71170C}"/>
              </a:ext>
            </a:extLst>
          </p:cNvPr>
          <p:cNvSpPr>
            <a:spLocks noGrp="1"/>
          </p:cNvSpPr>
          <p:nvPr>
            <p:ph type="title"/>
          </p:nvPr>
        </p:nvSpPr>
        <p:spPr/>
        <p:txBody>
          <a:bodyPr/>
          <a:lstStyle/>
          <a:p>
            <a:r>
              <a:rPr lang="en-US"/>
              <a:t>Click to edit Master title style</a:t>
            </a:r>
            <a:endParaRPr lang="x-none"/>
          </a:p>
        </p:txBody>
      </p:sp>
      <p:sp>
        <p:nvSpPr>
          <p:cNvPr id="3" name="Vertical Text Placeholder 2">
            <a:extLst>
              <a:ext uri="{FF2B5EF4-FFF2-40B4-BE49-F238E27FC236}">
                <a16:creationId xmlns:a16="http://schemas.microsoft.com/office/drawing/2014/main" xmlns="" id="{D46C1183-07A6-B341-A5DC-3B9D3F8A66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BAA9401F-0882-8B40-88F9-CDE192FA1F2D}"/>
              </a:ext>
            </a:extLst>
          </p:cNvPr>
          <p:cNvSpPr>
            <a:spLocks noGrp="1"/>
          </p:cNvSpPr>
          <p:nvPr>
            <p:ph type="dt" sz="half" idx="10"/>
          </p:nvPr>
        </p:nvSpPr>
        <p:spPr/>
        <p:txBody>
          <a:bodyPr/>
          <a:lstStyle/>
          <a:p>
            <a:fld id="{DA7BA96E-7B2C-6841-9106-5D63868AEEFE}" type="datetimeFigureOut">
              <a:rPr lang="x-none" smtClean="0"/>
              <a:pPr/>
              <a:t>6/10/2022</a:t>
            </a:fld>
            <a:endParaRPr lang="x-none"/>
          </a:p>
        </p:txBody>
      </p:sp>
      <p:sp>
        <p:nvSpPr>
          <p:cNvPr id="5" name="Footer Placeholder 4">
            <a:extLst>
              <a:ext uri="{FF2B5EF4-FFF2-40B4-BE49-F238E27FC236}">
                <a16:creationId xmlns:a16="http://schemas.microsoft.com/office/drawing/2014/main" xmlns="" id="{8A337F9F-77E7-944C-BA91-120686980262}"/>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661FB5B6-11AF-C244-96B6-521BE802BB74}"/>
              </a:ext>
            </a:extLst>
          </p:cNvPr>
          <p:cNvSpPr>
            <a:spLocks noGrp="1"/>
          </p:cNvSpPr>
          <p:nvPr>
            <p:ph type="sldNum" sz="quarter" idx="12"/>
          </p:nvPr>
        </p:nvSpPr>
        <p:spPr/>
        <p:txBody>
          <a:bodyPr/>
          <a:lstStyle/>
          <a:p>
            <a:fld id="{B9ED4CE6-22BD-9E4A-9726-A57E1E56C2CA}" type="slidenum">
              <a:rPr lang="x-none" smtClean="0"/>
              <a:pPr/>
              <a:t>‹#›</a:t>
            </a:fld>
            <a:endParaRPr lang="x-none"/>
          </a:p>
        </p:txBody>
      </p:sp>
    </p:spTree>
    <p:extLst>
      <p:ext uri="{BB962C8B-B14F-4D97-AF65-F5344CB8AC3E}">
        <p14:creationId xmlns:p14="http://schemas.microsoft.com/office/powerpoint/2010/main" xmlns="" val="2841171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06C39B0-DF74-E74F-B806-C8D2E97C5B6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x-none"/>
          </a:p>
        </p:txBody>
      </p:sp>
      <p:sp>
        <p:nvSpPr>
          <p:cNvPr id="3" name="Vertical Text Placeholder 2">
            <a:extLst>
              <a:ext uri="{FF2B5EF4-FFF2-40B4-BE49-F238E27FC236}">
                <a16:creationId xmlns:a16="http://schemas.microsoft.com/office/drawing/2014/main" xmlns="" id="{F61DFC4A-B441-2744-AB9E-39DA3C66267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5905F1A1-CCD3-B246-ACF8-C02956D3E78A}"/>
              </a:ext>
            </a:extLst>
          </p:cNvPr>
          <p:cNvSpPr>
            <a:spLocks noGrp="1"/>
          </p:cNvSpPr>
          <p:nvPr>
            <p:ph type="dt" sz="half" idx="10"/>
          </p:nvPr>
        </p:nvSpPr>
        <p:spPr/>
        <p:txBody>
          <a:bodyPr/>
          <a:lstStyle/>
          <a:p>
            <a:fld id="{DA7BA96E-7B2C-6841-9106-5D63868AEEFE}" type="datetimeFigureOut">
              <a:rPr lang="x-none" smtClean="0"/>
              <a:pPr/>
              <a:t>6/10/2022</a:t>
            </a:fld>
            <a:endParaRPr lang="x-none"/>
          </a:p>
        </p:txBody>
      </p:sp>
      <p:sp>
        <p:nvSpPr>
          <p:cNvPr id="5" name="Footer Placeholder 4">
            <a:extLst>
              <a:ext uri="{FF2B5EF4-FFF2-40B4-BE49-F238E27FC236}">
                <a16:creationId xmlns:a16="http://schemas.microsoft.com/office/drawing/2014/main" xmlns="" id="{6AD3D283-6777-EF44-8C20-3884825688CD}"/>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C094DCFC-C280-0641-BD17-9018A73DE6F4}"/>
              </a:ext>
            </a:extLst>
          </p:cNvPr>
          <p:cNvSpPr>
            <a:spLocks noGrp="1"/>
          </p:cNvSpPr>
          <p:nvPr>
            <p:ph type="sldNum" sz="quarter" idx="12"/>
          </p:nvPr>
        </p:nvSpPr>
        <p:spPr/>
        <p:txBody>
          <a:bodyPr/>
          <a:lstStyle/>
          <a:p>
            <a:fld id="{B9ED4CE6-22BD-9E4A-9726-A57E1E56C2CA}" type="slidenum">
              <a:rPr lang="x-none" smtClean="0"/>
              <a:pPr/>
              <a:t>‹#›</a:t>
            </a:fld>
            <a:endParaRPr lang="x-none"/>
          </a:p>
        </p:txBody>
      </p:sp>
    </p:spTree>
    <p:extLst>
      <p:ext uri="{BB962C8B-B14F-4D97-AF65-F5344CB8AC3E}">
        <p14:creationId xmlns:p14="http://schemas.microsoft.com/office/powerpoint/2010/main" xmlns="" val="2508096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B93BD0-6940-9548-A3D0-AB55261F429D}"/>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xmlns="" id="{C8D9953A-8667-B947-8362-6AB815B438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C3E3A04F-D643-3249-B348-399C86487A38}"/>
              </a:ext>
            </a:extLst>
          </p:cNvPr>
          <p:cNvSpPr>
            <a:spLocks noGrp="1"/>
          </p:cNvSpPr>
          <p:nvPr>
            <p:ph type="dt" sz="half" idx="10"/>
          </p:nvPr>
        </p:nvSpPr>
        <p:spPr/>
        <p:txBody>
          <a:bodyPr/>
          <a:lstStyle/>
          <a:p>
            <a:fld id="{DA7BA96E-7B2C-6841-9106-5D63868AEEFE}" type="datetimeFigureOut">
              <a:rPr lang="x-none" smtClean="0"/>
              <a:pPr/>
              <a:t>6/10/2022</a:t>
            </a:fld>
            <a:endParaRPr lang="x-none"/>
          </a:p>
        </p:txBody>
      </p:sp>
      <p:sp>
        <p:nvSpPr>
          <p:cNvPr id="5" name="Footer Placeholder 4">
            <a:extLst>
              <a:ext uri="{FF2B5EF4-FFF2-40B4-BE49-F238E27FC236}">
                <a16:creationId xmlns:a16="http://schemas.microsoft.com/office/drawing/2014/main" xmlns="" id="{6516FCB2-391B-9F45-A971-8A40D33050D6}"/>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047257A6-53B4-AD42-A948-4984F34F7290}"/>
              </a:ext>
            </a:extLst>
          </p:cNvPr>
          <p:cNvSpPr>
            <a:spLocks noGrp="1"/>
          </p:cNvSpPr>
          <p:nvPr>
            <p:ph type="sldNum" sz="quarter" idx="12"/>
          </p:nvPr>
        </p:nvSpPr>
        <p:spPr/>
        <p:txBody>
          <a:bodyPr/>
          <a:lstStyle/>
          <a:p>
            <a:fld id="{B9ED4CE6-22BD-9E4A-9726-A57E1E56C2CA}" type="slidenum">
              <a:rPr lang="x-none" smtClean="0"/>
              <a:pPr/>
              <a:t>‹#›</a:t>
            </a:fld>
            <a:endParaRPr lang="x-none"/>
          </a:p>
        </p:txBody>
      </p:sp>
    </p:spTree>
    <p:extLst>
      <p:ext uri="{BB962C8B-B14F-4D97-AF65-F5344CB8AC3E}">
        <p14:creationId xmlns:p14="http://schemas.microsoft.com/office/powerpoint/2010/main" xmlns="" val="1968072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903723-06DA-5C4A-8676-F3FD590FA4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x-none"/>
          </a:p>
        </p:txBody>
      </p:sp>
      <p:sp>
        <p:nvSpPr>
          <p:cNvPr id="3" name="Text Placeholder 2">
            <a:extLst>
              <a:ext uri="{FF2B5EF4-FFF2-40B4-BE49-F238E27FC236}">
                <a16:creationId xmlns:a16="http://schemas.microsoft.com/office/drawing/2014/main" xmlns="" id="{BD2A2935-5C75-A747-8B18-E2F4BA2E05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2D978C0-FBE8-2649-90A5-47E261185939}"/>
              </a:ext>
            </a:extLst>
          </p:cNvPr>
          <p:cNvSpPr>
            <a:spLocks noGrp="1"/>
          </p:cNvSpPr>
          <p:nvPr>
            <p:ph type="dt" sz="half" idx="10"/>
          </p:nvPr>
        </p:nvSpPr>
        <p:spPr/>
        <p:txBody>
          <a:bodyPr/>
          <a:lstStyle/>
          <a:p>
            <a:fld id="{DA7BA96E-7B2C-6841-9106-5D63868AEEFE}" type="datetimeFigureOut">
              <a:rPr lang="x-none" smtClean="0"/>
              <a:pPr/>
              <a:t>6/10/2022</a:t>
            </a:fld>
            <a:endParaRPr lang="x-none"/>
          </a:p>
        </p:txBody>
      </p:sp>
      <p:sp>
        <p:nvSpPr>
          <p:cNvPr id="5" name="Footer Placeholder 4">
            <a:extLst>
              <a:ext uri="{FF2B5EF4-FFF2-40B4-BE49-F238E27FC236}">
                <a16:creationId xmlns:a16="http://schemas.microsoft.com/office/drawing/2014/main" xmlns="" id="{3C30053C-C713-7A48-A0AE-FEE921149447}"/>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3016F298-1409-DE4E-863D-1F407C2CDBBD}"/>
              </a:ext>
            </a:extLst>
          </p:cNvPr>
          <p:cNvSpPr>
            <a:spLocks noGrp="1"/>
          </p:cNvSpPr>
          <p:nvPr>
            <p:ph type="sldNum" sz="quarter" idx="12"/>
          </p:nvPr>
        </p:nvSpPr>
        <p:spPr/>
        <p:txBody>
          <a:bodyPr/>
          <a:lstStyle/>
          <a:p>
            <a:fld id="{B9ED4CE6-22BD-9E4A-9726-A57E1E56C2CA}" type="slidenum">
              <a:rPr lang="x-none" smtClean="0"/>
              <a:pPr/>
              <a:t>‹#›</a:t>
            </a:fld>
            <a:endParaRPr lang="x-none"/>
          </a:p>
        </p:txBody>
      </p:sp>
    </p:spTree>
    <p:extLst>
      <p:ext uri="{BB962C8B-B14F-4D97-AF65-F5344CB8AC3E}">
        <p14:creationId xmlns:p14="http://schemas.microsoft.com/office/powerpoint/2010/main" xmlns="" val="3748053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E9AA4D-B8B4-3941-BF73-9C271AFDCD10}"/>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xmlns="" id="{DD794BA0-F58E-934A-81D5-3A627A6713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a:extLst>
              <a:ext uri="{FF2B5EF4-FFF2-40B4-BE49-F238E27FC236}">
                <a16:creationId xmlns:a16="http://schemas.microsoft.com/office/drawing/2014/main" xmlns="" id="{732F42E3-CF0F-6E4E-8D9E-ADD4E8E1CE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4">
            <a:extLst>
              <a:ext uri="{FF2B5EF4-FFF2-40B4-BE49-F238E27FC236}">
                <a16:creationId xmlns:a16="http://schemas.microsoft.com/office/drawing/2014/main" xmlns="" id="{74E1EA1C-0B7F-5945-900C-56F44BF3F593}"/>
              </a:ext>
            </a:extLst>
          </p:cNvPr>
          <p:cNvSpPr>
            <a:spLocks noGrp="1"/>
          </p:cNvSpPr>
          <p:nvPr>
            <p:ph type="dt" sz="half" idx="10"/>
          </p:nvPr>
        </p:nvSpPr>
        <p:spPr/>
        <p:txBody>
          <a:bodyPr/>
          <a:lstStyle/>
          <a:p>
            <a:fld id="{DA7BA96E-7B2C-6841-9106-5D63868AEEFE}" type="datetimeFigureOut">
              <a:rPr lang="x-none" smtClean="0"/>
              <a:pPr/>
              <a:t>6/10/2022</a:t>
            </a:fld>
            <a:endParaRPr lang="x-none"/>
          </a:p>
        </p:txBody>
      </p:sp>
      <p:sp>
        <p:nvSpPr>
          <p:cNvPr id="6" name="Footer Placeholder 5">
            <a:extLst>
              <a:ext uri="{FF2B5EF4-FFF2-40B4-BE49-F238E27FC236}">
                <a16:creationId xmlns:a16="http://schemas.microsoft.com/office/drawing/2014/main" xmlns="" id="{0F08791B-B50D-2247-B0E7-8BB71380323B}"/>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ADFC0407-C8FF-604E-BB77-3823FD3C945B}"/>
              </a:ext>
            </a:extLst>
          </p:cNvPr>
          <p:cNvSpPr>
            <a:spLocks noGrp="1"/>
          </p:cNvSpPr>
          <p:nvPr>
            <p:ph type="sldNum" sz="quarter" idx="12"/>
          </p:nvPr>
        </p:nvSpPr>
        <p:spPr/>
        <p:txBody>
          <a:bodyPr/>
          <a:lstStyle/>
          <a:p>
            <a:fld id="{B9ED4CE6-22BD-9E4A-9726-A57E1E56C2CA}" type="slidenum">
              <a:rPr lang="x-none" smtClean="0"/>
              <a:pPr/>
              <a:t>‹#›</a:t>
            </a:fld>
            <a:endParaRPr lang="x-none"/>
          </a:p>
        </p:txBody>
      </p:sp>
    </p:spTree>
    <p:extLst>
      <p:ext uri="{BB962C8B-B14F-4D97-AF65-F5344CB8AC3E}">
        <p14:creationId xmlns:p14="http://schemas.microsoft.com/office/powerpoint/2010/main" xmlns="" val="2465088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E6CD3-F62E-B64E-B932-E73A7BC80A22}"/>
              </a:ext>
            </a:extLst>
          </p:cNvPr>
          <p:cNvSpPr>
            <a:spLocks noGrp="1"/>
          </p:cNvSpPr>
          <p:nvPr>
            <p:ph type="title"/>
          </p:nvPr>
        </p:nvSpPr>
        <p:spPr>
          <a:xfrm>
            <a:off x="839788" y="365125"/>
            <a:ext cx="10515600" cy="1325563"/>
          </a:xfrm>
        </p:spPr>
        <p:txBody>
          <a:bodyPr/>
          <a:lstStyle/>
          <a:p>
            <a:r>
              <a:rPr lang="en-US"/>
              <a:t>Click to edit Master title style</a:t>
            </a:r>
            <a:endParaRPr lang="x-none"/>
          </a:p>
        </p:txBody>
      </p:sp>
      <p:sp>
        <p:nvSpPr>
          <p:cNvPr id="3" name="Text Placeholder 2">
            <a:extLst>
              <a:ext uri="{FF2B5EF4-FFF2-40B4-BE49-F238E27FC236}">
                <a16:creationId xmlns:a16="http://schemas.microsoft.com/office/drawing/2014/main" xmlns="" id="{B3248305-4425-A645-AEAD-26DEFAD48D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7228C944-7A8A-DB43-8909-5DA2320A0F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a:extLst>
              <a:ext uri="{FF2B5EF4-FFF2-40B4-BE49-F238E27FC236}">
                <a16:creationId xmlns:a16="http://schemas.microsoft.com/office/drawing/2014/main" xmlns="" id="{0646ACAE-5940-BC4C-A54E-4E19E992C3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D60371D-3FDA-A146-9D5D-82896FBA430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6">
            <a:extLst>
              <a:ext uri="{FF2B5EF4-FFF2-40B4-BE49-F238E27FC236}">
                <a16:creationId xmlns:a16="http://schemas.microsoft.com/office/drawing/2014/main" xmlns="" id="{7391DD60-6238-6243-B275-1F3125A15F22}"/>
              </a:ext>
            </a:extLst>
          </p:cNvPr>
          <p:cNvSpPr>
            <a:spLocks noGrp="1"/>
          </p:cNvSpPr>
          <p:nvPr>
            <p:ph type="dt" sz="half" idx="10"/>
          </p:nvPr>
        </p:nvSpPr>
        <p:spPr/>
        <p:txBody>
          <a:bodyPr/>
          <a:lstStyle/>
          <a:p>
            <a:fld id="{DA7BA96E-7B2C-6841-9106-5D63868AEEFE}" type="datetimeFigureOut">
              <a:rPr lang="x-none" smtClean="0"/>
              <a:pPr/>
              <a:t>6/10/2022</a:t>
            </a:fld>
            <a:endParaRPr lang="x-none"/>
          </a:p>
        </p:txBody>
      </p:sp>
      <p:sp>
        <p:nvSpPr>
          <p:cNvPr id="8" name="Footer Placeholder 7">
            <a:extLst>
              <a:ext uri="{FF2B5EF4-FFF2-40B4-BE49-F238E27FC236}">
                <a16:creationId xmlns:a16="http://schemas.microsoft.com/office/drawing/2014/main" xmlns="" id="{31AA86E2-096A-8046-8FFF-6E2F2EECCEEC}"/>
              </a:ext>
            </a:extLst>
          </p:cNvPr>
          <p:cNvSpPr>
            <a:spLocks noGrp="1"/>
          </p:cNvSpPr>
          <p:nvPr>
            <p:ph type="ftr" sz="quarter" idx="11"/>
          </p:nvPr>
        </p:nvSpPr>
        <p:spPr/>
        <p:txBody>
          <a:bodyPr/>
          <a:lstStyle/>
          <a:p>
            <a:endParaRPr lang="x-none"/>
          </a:p>
        </p:txBody>
      </p:sp>
      <p:sp>
        <p:nvSpPr>
          <p:cNvPr id="9" name="Slide Number Placeholder 8">
            <a:extLst>
              <a:ext uri="{FF2B5EF4-FFF2-40B4-BE49-F238E27FC236}">
                <a16:creationId xmlns:a16="http://schemas.microsoft.com/office/drawing/2014/main" xmlns="" id="{869396DD-74FA-4542-A9AF-B5B4CE8CBDAD}"/>
              </a:ext>
            </a:extLst>
          </p:cNvPr>
          <p:cNvSpPr>
            <a:spLocks noGrp="1"/>
          </p:cNvSpPr>
          <p:nvPr>
            <p:ph type="sldNum" sz="quarter" idx="12"/>
          </p:nvPr>
        </p:nvSpPr>
        <p:spPr/>
        <p:txBody>
          <a:bodyPr/>
          <a:lstStyle/>
          <a:p>
            <a:fld id="{B9ED4CE6-22BD-9E4A-9726-A57E1E56C2CA}" type="slidenum">
              <a:rPr lang="x-none" smtClean="0"/>
              <a:pPr/>
              <a:t>‹#›</a:t>
            </a:fld>
            <a:endParaRPr lang="x-none"/>
          </a:p>
        </p:txBody>
      </p:sp>
    </p:spTree>
    <p:extLst>
      <p:ext uri="{BB962C8B-B14F-4D97-AF65-F5344CB8AC3E}">
        <p14:creationId xmlns:p14="http://schemas.microsoft.com/office/powerpoint/2010/main" xmlns="" val="2438566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781780-0B68-DB4C-9732-DB371421B95C}"/>
              </a:ext>
            </a:extLst>
          </p:cNvPr>
          <p:cNvSpPr>
            <a:spLocks noGrp="1"/>
          </p:cNvSpPr>
          <p:nvPr>
            <p:ph type="title"/>
          </p:nvPr>
        </p:nvSpPr>
        <p:spPr/>
        <p:txBody>
          <a:bodyPr/>
          <a:lstStyle/>
          <a:p>
            <a:r>
              <a:rPr lang="en-US"/>
              <a:t>Click to edit Master title style</a:t>
            </a:r>
            <a:endParaRPr lang="x-none"/>
          </a:p>
        </p:txBody>
      </p:sp>
      <p:sp>
        <p:nvSpPr>
          <p:cNvPr id="3" name="Date Placeholder 2">
            <a:extLst>
              <a:ext uri="{FF2B5EF4-FFF2-40B4-BE49-F238E27FC236}">
                <a16:creationId xmlns:a16="http://schemas.microsoft.com/office/drawing/2014/main" xmlns="" id="{8E0D4C4D-E61D-C74C-8B32-2468F0DF80E3}"/>
              </a:ext>
            </a:extLst>
          </p:cNvPr>
          <p:cNvSpPr>
            <a:spLocks noGrp="1"/>
          </p:cNvSpPr>
          <p:nvPr>
            <p:ph type="dt" sz="half" idx="10"/>
          </p:nvPr>
        </p:nvSpPr>
        <p:spPr/>
        <p:txBody>
          <a:bodyPr/>
          <a:lstStyle/>
          <a:p>
            <a:fld id="{DA7BA96E-7B2C-6841-9106-5D63868AEEFE}" type="datetimeFigureOut">
              <a:rPr lang="x-none" smtClean="0"/>
              <a:pPr/>
              <a:t>6/10/2022</a:t>
            </a:fld>
            <a:endParaRPr lang="x-none"/>
          </a:p>
        </p:txBody>
      </p:sp>
      <p:sp>
        <p:nvSpPr>
          <p:cNvPr id="4" name="Footer Placeholder 3">
            <a:extLst>
              <a:ext uri="{FF2B5EF4-FFF2-40B4-BE49-F238E27FC236}">
                <a16:creationId xmlns:a16="http://schemas.microsoft.com/office/drawing/2014/main" xmlns="" id="{0227A26B-97CD-4448-AF17-13845E64B39C}"/>
              </a:ext>
            </a:extLst>
          </p:cNvPr>
          <p:cNvSpPr>
            <a:spLocks noGrp="1"/>
          </p:cNvSpPr>
          <p:nvPr>
            <p:ph type="ftr" sz="quarter" idx="11"/>
          </p:nvPr>
        </p:nvSpPr>
        <p:spPr/>
        <p:txBody>
          <a:bodyPr/>
          <a:lstStyle/>
          <a:p>
            <a:endParaRPr lang="x-none"/>
          </a:p>
        </p:txBody>
      </p:sp>
      <p:sp>
        <p:nvSpPr>
          <p:cNvPr id="5" name="Slide Number Placeholder 4">
            <a:extLst>
              <a:ext uri="{FF2B5EF4-FFF2-40B4-BE49-F238E27FC236}">
                <a16:creationId xmlns:a16="http://schemas.microsoft.com/office/drawing/2014/main" xmlns="" id="{00A21C12-CA6F-F341-AC37-81238C6D95FF}"/>
              </a:ext>
            </a:extLst>
          </p:cNvPr>
          <p:cNvSpPr>
            <a:spLocks noGrp="1"/>
          </p:cNvSpPr>
          <p:nvPr>
            <p:ph type="sldNum" sz="quarter" idx="12"/>
          </p:nvPr>
        </p:nvSpPr>
        <p:spPr/>
        <p:txBody>
          <a:bodyPr/>
          <a:lstStyle/>
          <a:p>
            <a:fld id="{B9ED4CE6-22BD-9E4A-9726-A57E1E56C2CA}" type="slidenum">
              <a:rPr lang="x-none" smtClean="0"/>
              <a:pPr/>
              <a:t>‹#›</a:t>
            </a:fld>
            <a:endParaRPr lang="x-none"/>
          </a:p>
        </p:txBody>
      </p:sp>
    </p:spTree>
    <p:extLst>
      <p:ext uri="{BB962C8B-B14F-4D97-AF65-F5344CB8AC3E}">
        <p14:creationId xmlns:p14="http://schemas.microsoft.com/office/powerpoint/2010/main" xmlns="" val="890748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9AEEED5-9CBB-8346-BBA8-F26E823B477F}"/>
              </a:ext>
            </a:extLst>
          </p:cNvPr>
          <p:cNvSpPr>
            <a:spLocks noGrp="1"/>
          </p:cNvSpPr>
          <p:nvPr>
            <p:ph type="dt" sz="half" idx="10"/>
          </p:nvPr>
        </p:nvSpPr>
        <p:spPr/>
        <p:txBody>
          <a:bodyPr/>
          <a:lstStyle/>
          <a:p>
            <a:fld id="{DA7BA96E-7B2C-6841-9106-5D63868AEEFE}" type="datetimeFigureOut">
              <a:rPr lang="x-none" smtClean="0"/>
              <a:pPr/>
              <a:t>6/10/2022</a:t>
            </a:fld>
            <a:endParaRPr lang="x-none"/>
          </a:p>
        </p:txBody>
      </p:sp>
      <p:sp>
        <p:nvSpPr>
          <p:cNvPr id="3" name="Footer Placeholder 2">
            <a:extLst>
              <a:ext uri="{FF2B5EF4-FFF2-40B4-BE49-F238E27FC236}">
                <a16:creationId xmlns:a16="http://schemas.microsoft.com/office/drawing/2014/main" xmlns="" id="{488786AC-06DA-4C4A-8E58-4BF57FBAF1A7}"/>
              </a:ext>
            </a:extLst>
          </p:cNvPr>
          <p:cNvSpPr>
            <a:spLocks noGrp="1"/>
          </p:cNvSpPr>
          <p:nvPr>
            <p:ph type="ftr" sz="quarter" idx="11"/>
          </p:nvPr>
        </p:nvSpPr>
        <p:spPr/>
        <p:txBody>
          <a:bodyPr/>
          <a:lstStyle/>
          <a:p>
            <a:endParaRPr lang="x-none"/>
          </a:p>
        </p:txBody>
      </p:sp>
      <p:sp>
        <p:nvSpPr>
          <p:cNvPr id="4" name="Slide Number Placeholder 3">
            <a:extLst>
              <a:ext uri="{FF2B5EF4-FFF2-40B4-BE49-F238E27FC236}">
                <a16:creationId xmlns:a16="http://schemas.microsoft.com/office/drawing/2014/main" xmlns="" id="{F1BABE4C-FD2C-1D4B-AD9F-58709F4DADB8}"/>
              </a:ext>
            </a:extLst>
          </p:cNvPr>
          <p:cNvSpPr>
            <a:spLocks noGrp="1"/>
          </p:cNvSpPr>
          <p:nvPr>
            <p:ph type="sldNum" sz="quarter" idx="12"/>
          </p:nvPr>
        </p:nvSpPr>
        <p:spPr/>
        <p:txBody>
          <a:bodyPr/>
          <a:lstStyle/>
          <a:p>
            <a:fld id="{B9ED4CE6-22BD-9E4A-9726-A57E1E56C2CA}" type="slidenum">
              <a:rPr lang="x-none" smtClean="0"/>
              <a:pPr/>
              <a:t>‹#›</a:t>
            </a:fld>
            <a:endParaRPr lang="x-none"/>
          </a:p>
        </p:txBody>
      </p:sp>
    </p:spTree>
    <p:extLst>
      <p:ext uri="{BB962C8B-B14F-4D97-AF65-F5344CB8AC3E}">
        <p14:creationId xmlns:p14="http://schemas.microsoft.com/office/powerpoint/2010/main" xmlns="" val="823093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E9D796-362B-FB4F-979A-803E753B77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Content Placeholder 2">
            <a:extLst>
              <a:ext uri="{FF2B5EF4-FFF2-40B4-BE49-F238E27FC236}">
                <a16:creationId xmlns:a16="http://schemas.microsoft.com/office/drawing/2014/main" xmlns="" id="{DEE0597A-853C-B04F-86EE-2D2F1D9088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a:extLst>
              <a:ext uri="{FF2B5EF4-FFF2-40B4-BE49-F238E27FC236}">
                <a16:creationId xmlns:a16="http://schemas.microsoft.com/office/drawing/2014/main" xmlns="" id="{4C08A2AB-EC0E-F84C-92EC-66BF9D6BBE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DFFEB1A-E0D5-7C4A-8F2F-76267794661C}"/>
              </a:ext>
            </a:extLst>
          </p:cNvPr>
          <p:cNvSpPr>
            <a:spLocks noGrp="1"/>
          </p:cNvSpPr>
          <p:nvPr>
            <p:ph type="dt" sz="half" idx="10"/>
          </p:nvPr>
        </p:nvSpPr>
        <p:spPr/>
        <p:txBody>
          <a:bodyPr/>
          <a:lstStyle/>
          <a:p>
            <a:fld id="{DA7BA96E-7B2C-6841-9106-5D63868AEEFE}" type="datetimeFigureOut">
              <a:rPr lang="x-none" smtClean="0"/>
              <a:pPr/>
              <a:t>6/10/2022</a:t>
            </a:fld>
            <a:endParaRPr lang="x-none"/>
          </a:p>
        </p:txBody>
      </p:sp>
      <p:sp>
        <p:nvSpPr>
          <p:cNvPr id="6" name="Footer Placeholder 5">
            <a:extLst>
              <a:ext uri="{FF2B5EF4-FFF2-40B4-BE49-F238E27FC236}">
                <a16:creationId xmlns:a16="http://schemas.microsoft.com/office/drawing/2014/main" xmlns="" id="{1C64F76E-CE75-E64F-8708-F53F88C9E800}"/>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A281B015-79EA-594F-A3A9-3F36D361E683}"/>
              </a:ext>
            </a:extLst>
          </p:cNvPr>
          <p:cNvSpPr>
            <a:spLocks noGrp="1"/>
          </p:cNvSpPr>
          <p:nvPr>
            <p:ph type="sldNum" sz="quarter" idx="12"/>
          </p:nvPr>
        </p:nvSpPr>
        <p:spPr/>
        <p:txBody>
          <a:bodyPr/>
          <a:lstStyle/>
          <a:p>
            <a:fld id="{B9ED4CE6-22BD-9E4A-9726-A57E1E56C2CA}" type="slidenum">
              <a:rPr lang="x-none" smtClean="0"/>
              <a:pPr/>
              <a:t>‹#›</a:t>
            </a:fld>
            <a:endParaRPr lang="x-none"/>
          </a:p>
        </p:txBody>
      </p:sp>
    </p:spTree>
    <p:extLst>
      <p:ext uri="{BB962C8B-B14F-4D97-AF65-F5344CB8AC3E}">
        <p14:creationId xmlns:p14="http://schemas.microsoft.com/office/powerpoint/2010/main" xmlns="" val="3472892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8930D5-46A6-6A43-8734-2679CE2BD0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Picture Placeholder 2">
            <a:extLst>
              <a:ext uri="{FF2B5EF4-FFF2-40B4-BE49-F238E27FC236}">
                <a16:creationId xmlns:a16="http://schemas.microsoft.com/office/drawing/2014/main" xmlns="" id="{960F999A-3298-C34C-853D-E2A04BCB47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Text Placeholder 3">
            <a:extLst>
              <a:ext uri="{FF2B5EF4-FFF2-40B4-BE49-F238E27FC236}">
                <a16:creationId xmlns:a16="http://schemas.microsoft.com/office/drawing/2014/main" xmlns="" id="{AD6E14B8-0F19-924C-BF61-EC10179B9C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9359386-9E28-F643-BC25-E0C7F8F36015}"/>
              </a:ext>
            </a:extLst>
          </p:cNvPr>
          <p:cNvSpPr>
            <a:spLocks noGrp="1"/>
          </p:cNvSpPr>
          <p:nvPr>
            <p:ph type="dt" sz="half" idx="10"/>
          </p:nvPr>
        </p:nvSpPr>
        <p:spPr/>
        <p:txBody>
          <a:bodyPr/>
          <a:lstStyle/>
          <a:p>
            <a:fld id="{DA7BA96E-7B2C-6841-9106-5D63868AEEFE}" type="datetimeFigureOut">
              <a:rPr lang="x-none" smtClean="0"/>
              <a:pPr/>
              <a:t>6/10/2022</a:t>
            </a:fld>
            <a:endParaRPr lang="x-none"/>
          </a:p>
        </p:txBody>
      </p:sp>
      <p:sp>
        <p:nvSpPr>
          <p:cNvPr id="6" name="Footer Placeholder 5">
            <a:extLst>
              <a:ext uri="{FF2B5EF4-FFF2-40B4-BE49-F238E27FC236}">
                <a16:creationId xmlns:a16="http://schemas.microsoft.com/office/drawing/2014/main" xmlns="" id="{88D51CC6-CE34-9449-A31D-D2591AC66250}"/>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F603742A-5056-7E45-96BE-34630919DE98}"/>
              </a:ext>
            </a:extLst>
          </p:cNvPr>
          <p:cNvSpPr>
            <a:spLocks noGrp="1"/>
          </p:cNvSpPr>
          <p:nvPr>
            <p:ph type="sldNum" sz="quarter" idx="12"/>
          </p:nvPr>
        </p:nvSpPr>
        <p:spPr/>
        <p:txBody>
          <a:bodyPr/>
          <a:lstStyle/>
          <a:p>
            <a:fld id="{B9ED4CE6-22BD-9E4A-9726-A57E1E56C2CA}" type="slidenum">
              <a:rPr lang="x-none" smtClean="0"/>
              <a:pPr/>
              <a:t>‹#›</a:t>
            </a:fld>
            <a:endParaRPr lang="x-none"/>
          </a:p>
        </p:txBody>
      </p:sp>
    </p:spTree>
    <p:extLst>
      <p:ext uri="{BB962C8B-B14F-4D97-AF65-F5344CB8AC3E}">
        <p14:creationId xmlns:p14="http://schemas.microsoft.com/office/powerpoint/2010/main" xmlns="" val="1514387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AE7A837-E2CA-1742-AB2B-76ACEB516A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x-none"/>
          </a:p>
        </p:txBody>
      </p:sp>
      <p:sp>
        <p:nvSpPr>
          <p:cNvPr id="3" name="Text Placeholder 2">
            <a:extLst>
              <a:ext uri="{FF2B5EF4-FFF2-40B4-BE49-F238E27FC236}">
                <a16:creationId xmlns:a16="http://schemas.microsoft.com/office/drawing/2014/main" xmlns="" id="{08F0DE1E-5F06-924D-86CC-2F1E342579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5DBEC429-25A0-234C-9905-CA7C7BFED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7BA96E-7B2C-6841-9106-5D63868AEEFE}" type="datetimeFigureOut">
              <a:rPr lang="x-none" smtClean="0"/>
              <a:pPr/>
              <a:t>6/10/2022</a:t>
            </a:fld>
            <a:endParaRPr lang="x-none"/>
          </a:p>
        </p:txBody>
      </p:sp>
      <p:sp>
        <p:nvSpPr>
          <p:cNvPr id="5" name="Footer Placeholder 4">
            <a:extLst>
              <a:ext uri="{FF2B5EF4-FFF2-40B4-BE49-F238E27FC236}">
                <a16:creationId xmlns:a16="http://schemas.microsoft.com/office/drawing/2014/main" xmlns="" id="{BC762CBA-C2EA-CC4B-A71C-EA4F8D2D02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a:extLst>
              <a:ext uri="{FF2B5EF4-FFF2-40B4-BE49-F238E27FC236}">
                <a16:creationId xmlns:a16="http://schemas.microsoft.com/office/drawing/2014/main" xmlns="" id="{9C1E0C27-6C11-0C43-BEA2-04ADC1A72B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ED4CE6-22BD-9E4A-9726-A57E1E56C2CA}" type="slidenum">
              <a:rPr lang="x-none" smtClean="0"/>
              <a:pPr/>
              <a:t>‹#›</a:t>
            </a:fld>
            <a:endParaRPr lang="x-none"/>
          </a:p>
        </p:txBody>
      </p:sp>
    </p:spTree>
    <p:extLst>
      <p:ext uri="{BB962C8B-B14F-4D97-AF65-F5344CB8AC3E}">
        <p14:creationId xmlns:p14="http://schemas.microsoft.com/office/powerpoint/2010/main" xmlns="" val="626609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online.campbellsville.edu/category/criminal-justice/" TargetMode="External"/><Relationship Id="rId2" Type="http://schemas.openxmlformats.org/officeDocument/2006/relationships/hyperlink" Target="https://www.lawteacher.net/free-law-essays/criminology/ethics-of-police-officers.php?vref=1" TargetMode="External"/><Relationship Id="rId1" Type="http://schemas.openxmlformats.org/officeDocument/2006/relationships/slideLayout" Target="../slideLayouts/slideLayout2.xml"/><Relationship Id="rId4" Type="http://schemas.openxmlformats.org/officeDocument/2006/relationships/hyperlink" Target="https://opentextbc.ca/ethicsinlawenforcemen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4E1BEB12-92AF-4445-98AD-4C7756E7C9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D0522C2C-7B5C-48A7-A969-03941E5D2E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xmlns="" id="{9C682A1A-5B2D-4111-BBD6-620165633E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xmlns="" id="{D6EE29F2-D77F-4BD0-A20B-334D316A1C9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xmlns="" id="{22D09ED2-868F-42C6-866E-F92E0CEF314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6DAD5A76-DDDB-574C-AA22-E5A17A654046}"/>
              </a:ext>
            </a:extLst>
          </p:cNvPr>
          <p:cNvSpPr>
            <a:spLocks noGrp="1"/>
          </p:cNvSpPr>
          <p:nvPr>
            <p:ph type="ctrTitle"/>
          </p:nvPr>
        </p:nvSpPr>
        <p:spPr>
          <a:xfrm>
            <a:off x="4038600" y="1939159"/>
            <a:ext cx="7644627" cy="2751086"/>
          </a:xfrm>
        </p:spPr>
        <p:txBody>
          <a:bodyPr>
            <a:normAutofit/>
          </a:bodyPr>
          <a:lstStyle/>
          <a:p>
            <a:r>
              <a:rPr lang="en-US" dirty="0"/>
              <a:t>Morality and ethics in criminal justice departments</a:t>
            </a:r>
            <a:endParaRPr lang="x-none" dirty="0"/>
          </a:p>
        </p:txBody>
      </p:sp>
      <p:sp>
        <p:nvSpPr>
          <p:cNvPr id="3" name="Subtitle 2">
            <a:extLst>
              <a:ext uri="{FF2B5EF4-FFF2-40B4-BE49-F238E27FC236}">
                <a16:creationId xmlns:a16="http://schemas.microsoft.com/office/drawing/2014/main" xmlns="" id="{8BB6B0AB-4926-7446-A8A1-6075DD2C0E07}"/>
              </a:ext>
            </a:extLst>
          </p:cNvPr>
          <p:cNvSpPr>
            <a:spLocks noGrp="1"/>
          </p:cNvSpPr>
          <p:nvPr>
            <p:ph type="subTitle" idx="1"/>
          </p:nvPr>
        </p:nvSpPr>
        <p:spPr>
          <a:xfrm>
            <a:off x="4038600" y="4782320"/>
            <a:ext cx="7644627" cy="1329443"/>
          </a:xfrm>
        </p:spPr>
        <p:txBody>
          <a:bodyPr>
            <a:normAutofit/>
          </a:bodyPr>
          <a:lstStyle/>
          <a:p>
            <a:pPr algn="r"/>
            <a:endParaRPr lang="en-US" sz="2200" dirty="0"/>
          </a:p>
          <a:p>
            <a:endParaRPr lang="en-US" sz="2200" dirty="0"/>
          </a:p>
        </p:txBody>
      </p:sp>
    </p:spTree>
    <p:extLst>
      <p:ext uri="{BB962C8B-B14F-4D97-AF65-F5344CB8AC3E}">
        <p14:creationId xmlns:p14="http://schemas.microsoft.com/office/powerpoint/2010/main" xmlns="" val="354811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2" name="Rectangle 70">
            <a:extLst>
              <a:ext uri="{FF2B5EF4-FFF2-40B4-BE49-F238E27FC236}">
                <a16:creationId xmlns:a16="http://schemas.microsoft.com/office/drawing/2014/main" xmlns="" id="{C7F55EAC-550A-4BDD-9099-3F20B8FA0E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3" name="Freeform: Shape 72">
            <a:extLst>
              <a:ext uri="{FF2B5EF4-FFF2-40B4-BE49-F238E27FC236}">
                <a16:creationId xmlns:a16="http://schemas.microsoft.com/office/drawing/2014/main" xmlns="" id="{DC4F5A5F-493F-49AE-89B6-D5AF5EBC8B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custGeom>
            <a:avLst/>
            <a:gdLst>
              <a:gd name="connsiteX0" fmla="*/ 6724001 w 12192000"/>
              <a:gd name="connsiteY0" fmla="*/ 434021 h 6858000"/>
              <a:gd name="connsiteX1" fmla="*/ 6471155 w 12192000"/>
              <a:gd name="connsiteY1" fmla="*/ 434599 h 6858000"/>
              <a:gd name="connsiteX2" fmla="*/ 5384913 w 12192000"/>
              <a:gd name="connsiteY2" fmla="*/ 497971 h 6858000"/>
              <a:gd name="connsiteX3" fmla="*/ 4818280 w 12192000"/>
              <a:gd name="connsiteY3" fmla="*/ 541802 h 6858000"/>
              <a:gd name="connsiteX4" fmla="*/ 3965428 w 12192000"/>
              <a:gd name="connsiteY4" fmla="*/ 675942 h 6858000"/>
              <a:gd name="connsiteX5" fmla="*/ 3699528 w 12192000"/>
              <a:gd name="connsiteY5" fmla="*/ 770472 h 6858000"/>
              <a:gd name="connsiteX6" fmla="*/ 3438854 w 12192000"/>
              <a:gd name="connsiteY6" fmla="*/ 834899 h 6858000"/>
              <a:gd name="connsiteX7" fmla="*/ 3367443 w 12192000"/>
              <a:gd name="connsiteY7" fmla="*/ 893518 h 6858000"/>
              <a:gd name="connsiteX8" fmla="*/ 3467301 w 12192000"/>
              <a:gd name="connsiteY8" fmla="*/ 953722 h 6858000"/>
              <a:gd name="connsiteX9" fmla="*/ 3889955 w 12192000"/>
              <a:gd name="connsiteY9" fmla="*/ 977486 h 6858000"/>
              <a:gd name="connsiteX10" fmla="*/ 3502135 w 12192000"/>
              <a:gd name="connsiteY10" fmla="*/ 1054062 h 6858000"/>
              <a:gd name="connsiteX11" fmla="*/ 4072832 w 12192000"/>
              <a:gd name="connsiteY11" fmla="*/ 1017622 h 6858000"/>
              <a:gd name="connsiteX12" fmla="*/ 4244099 w 12192000"/>
              <a:gd name="connsiteY12" fmla="*/ 1030825 h 6858000"/>
              <a:gd name="connsiteX13" fmla="*/ 4095475 w 12192000"/>
              <a:gd name="connsiteY13" fmla="*/ 1092084 h 6858000"/>
              <a:gd name="connsiteX14" fmla="*/ 3327386 w 12192000"/>
              <a:gd name="connsiteY14" fmla="*/ 1215660 h 6858000"/>
              <a:gd name="connsiteX15" fmla="*/ 3254813 w 12192000"/>
              <a:gd name="connsiteY15" fmla="*/ 1226749 h 6858000"/>
              <a:gd name="connsiteX16" fmla="*/ 2776427 w 12192000"/>
              <a:gd name="connsiteY16" fmla="*/ 1401552 h 6858000"/>
              <a:gd name="connsiteX17" fmla="*/ 3063226 w 12192000"/>
              <a:gd name="connsiteY17" fmla="*/ 1384124 h 6858000"/>
              <a:gd name="connsiteX18" fmla="*/ 2754945 w 12192000"/>
              <a:gd name="connsiteY18" fmla="*/ 1495025 h 6858000"/>
              <a:gd name="connsiteX19" fmla="*/ 2381061 w 12192000"/>
              <a:gd name="connsiteY19" fmla="*/ 1619658 h 6858000"/>
              <a:gd name="connsiteX20" fmla="*/ 2008336 w 12192000"/>
              <a:gd name="connsiteY20" fmla="*/ 1814527 h 6858000"/>
              <a:gd name="connsiteX21" fmla="*/ 1740695 w 12192000"/>
              <a:gd name="connsiteY21" fmla="*/ 1914337 h 6858000"/>
              <a:gd name="connsiteX22" fmla="*/ 1787720 w 12192000"/>
              <a:gd name="connsiteY22" fmla="*/ 1991970 h 6858000"/>
              <a:gd name="connsiteX23" fmla="*/ 1754048 w 12192000"/>
              <a:gd name="connsiteY23" fmla="*/ 2078049 h 6858000"/>
              <a:gd name="connsiteX24" fmla="*/ 2228951 w 12192000"/>
              <a:gd name="connsiteY24" fmla="*/ 1996721 h 6858000"/>
              <a:gd name="connsiteX25" fmla="*/ 2054781 w 12192000"/>
              <a:gd name="connsiteY25" fmla="*/ 2053228 h 6858000"/>
              <a:gd name="connsiteX26" fmla="*/ 1985693 w 12192000"/>
              <a:gd name="connsiteY26" fmla="*/ 2109207 h 6858000"/>
              <a:gd name="connsiteX27" fmla="*/ 2061168 w 12192000"/>
              <a:gd name="connsiteY27" fmla="*/ 2130859 h 6858000"/>
              <a:gd name="connsiteX28" fmla="*/ 2388026 w 12192000"/>
              <a:gd name="connsiteY28" fmla="*/ 2184726 h 6858000"/>
              <a:gd name="connsiteX29" fmla="*/ 1560719 w 12192000"/>
              <a:gd name="connsiteY29" fmla="*/ 2384876 h 6858000"/>
              <a:gd name="connsiteX30" fmla="*/ 1679734 w 12192000"/>
              <a:gd name="connsiteY30" fmla="*/ 2400191 h 6858000"/>
              <a:gd name="connsiteX31" fmla="*/ 2882089 w 12192000"/>
              <a:gd name="connsiteY31" fmla="*/ 2383292 h 6858000"/>
              <a:gd name="connsiteX32" fmla="*/ 3116638 w 12192000"/>
              <a:gd name="connsiteY32" fmla="*/ 2359528 h 6858000"/>
              <a:gd name="connsiteX33" fmla="*/ 2897765 w 12192000"/>
              <a:gd name="connsiteY33" fmla="*/ 2758243 h 6858000"/>
              <a:gd name="connsiteX34" fmla="*/ 2981367 w 12192000"/>
              <a:gd name="connsiteY34" fmla="*/ 2829008 h 6858000"/>
              <a:gd name="connsiteX35" fmla="*/ 2682955 w 12192000"/>
              <a:gd name="connsiteY35" fmla="*/ 2846436 h 6858000"/>
              <a:gd name="connsiteX36" fmla="*/ 2099485 w 12192000"/>
              <a:gd name="connsiteY36" fmla="*/ 3066653 h 6858000"/>
              <a:gd name="connsiteX37" fmla="*/ 1807460 w 12192000"/>
              <a:gd name="connsiteY37" fmla="*/ 3454808 h 6858000"/>
              <a:gd name="connsiteX38" fmla="*/ 1921251 w 12192000"/>
              <a:gd name="connsiteY38" fmla="*/ 3540889 h 6858000"/>
              <a:gd name="connsiteX39" fmla="*/ 1453313 w 12192000"/>
              <a:gd name="connsiteY39" fmla="*/ 3637002 h 6858000"/>
              <a:gd name="connsiteX40" fmla="*/ 1686122 w 12192000"/>
              <a:gd name="connsiteY40" fmla="*/ 3667634 h 6858000"/>
              <a:gd name="connsiteX41" fmla="*/ 1513692 w 12192000"/>
              <a:gd name="connsiteY41" fmla="*/ 3725196 h 6858000"/>
              <a:gd name="connsiteX42" fmla="*/ 1369711 w 12192000"/>
              <a:gd name="connsiteY42" fmla="*/ 3826063 h 6858000"/>
              <a:gd name="connsiteX43" fmla="*/ 2051298 w 12192000"/>
              <a:gd name="connsiteY43" fmla="*/ 3754242 h 6858000"/>
              <a:gd name="connsiteX44" fmla="*/ 2245207 w 12192000"/>
              <a:gd name="connsiteY44" fmla="*/ 3797018 h 6858000"/>
              <a:gd name="connsiteX45" fmla="*/ 2353192 w 12192000"/>
              <a:gd name="connsiteY45" fmla="*/ 3796489 h 6858000"/>
              <a:gd name="connsiteX46" fmla="*/ 2490207 w 12192000"/>
              <a:gd name="connsiteY46" fmla="*/ 3801242 h 6858000"/>
              <a:gd name="connsiteX47" fmla="*/ 2375835 w 12192000"/>
              <a:gd name="connsiteY47" fmla="*/ 3839794 h 6858000"/>
              <a:gd name="connsiteX48" fmla="*/ 2522138 w 12192000"/>
              <a:gd name="connsiteY48" fmla="*/ 4009841 h 6858000"/>
              <a:gd name="connsiteX49" fmla="*/ 1998466 w 12192000"/>
              <a:gd name="connsiteY49" fmla="*/ 4130778 h 6858000"/>
              <a:gd name="connsiteX50" fmla="*/ 2114580 w 12192000"/>
              <a:gd name="connsiteY50" fmla="*/ 4154543 h 6858000"/>
              <a:gd name="connsiteX51" fmla="*/ 2177862 w 12192000"/>
              <a:gd name="connsiteY51" fmla="*/ 4189925 h 6858000"/>
              <a:gd name="connsiteX52" fmla="*/ 1868419 w 12192000"/>
              <a:gd name="connsiteY52" fmla="*/ 4382153 h 6858000"/>
              <a:gd name="connsiteX53" fmla="*/ 2279460 w 12192000"/>
              <a:gd name="connsiteY53" fmla="*/ 4356805 h 6858000"/>
              <a:gd name="connsiteX54" fmla="*/ 2029817 w 12192000"/>
              <a:gd name="connsiteY54" fmla="*/ 4468235 h 6858000"/>
              <a:gd name="connsiteX55" fmla="*/ 1560137 w 12192000"/>
              <a:gd name="connsiteY55" fmla="*/ 4730172 h 6858000"/>
              <a:gd name="connsiteX56" fmla="*/ 1956664 w 12192000"/>
              <a:gd name="connsiteY56" fmla="*/ 4820477 h 6858000"/>
              <a:gd name="connsiteX57" fmla="*/ 3268168 w 12192000"/>
              <a:gd name="connsiteY57" fmla="*/ 4852692 h 6858000"/>
              <a:gd name="connsiteX58" fmla="*/ 2807197 w 12192000"/>
              <a:gd name="connsiteY58" fmla="*/ 4939300 h 6858000"/>
              <a:gd name="connsiteX59" fmla="*/ 2721272 w 12192000"/>
              <a:gd name="connsiteY59" fmla="*/ 4970458 h 6858000"/>
              <a:gd name="connsiteX60" fmla="*/ 2802552 w 12192000"/>
              <a:gd name="connsiteY60" fmla="*/ 5014291 h 6858000"/>
              <a:gd name="connsiteX61" fmla="*/ 2537812 w 12192000"/>
              <a:gd name="connsiteY61" fmla="*/ 5053898 h 6858000"/>
              <a:gd name="connsiteX62" fmla="*/ 2569744 w 12192000"/>
              <a:gd name="connsiteY62" fmla="*/ 5153182 h 6858000"/>
              <a:gd name="connsiteX63" fmla="*/ 1987436 w 12192000"/>
              <a:gd name="connsiteY63" fmla="*/ 5334320 h 6858000"/>
              <a:gd name="connsiteX64" fmla="*/ 1972921 w 12192000"/>
              <a:gd name="connsiteY64" fmla="*/ 5382376 h 6858000"/>
              <a:gd name="connsiteX65" fmla="*/ 2341001 w 12192000"/>
              <a:gd name="connsiteY65" fmla="*/ 5360725 h 6858000"/>
              <a:gd name="connsiteX66" fmla="*/ 2710822 w 12192000"/>
              <a:gd name="connsiteY66" fmla="*/ 5418816 h 6858000"/>
              <a:gd name="connsiteX67" fmla="*/ 2833903 w 12192000"/>
              <a:gd name="connsiteY67" fmla="*/ 5413007 h 6858000"/>
              <a:gd name="connsiteX68" fmla="*/ 3011556 w 12192000"/>
              <a:gd name="connsiteY68" fmla="*/ 5399276 h 6858000"/>
              <a:gd name="connsiteX69" fmla="*/ 3254233 w 12192000"/>
              <a:gd name="connsiteY69" fmla="*/ 5439412 h 6858000"/>
              <a:gd name="connsiteX70" fmla="*/ 2792101 w 12192000"/>
              <a:gd name="connsiteY70" fmla="*/ 5471625 h 6858000"/>
              <a:gd name="connsiteX71" fmla="*/ 2977303 w 12192000"/>
              <a:gd name="connsiteY71" fmla="*/ 5539751 h 6858000"/>
              <a:gd name="connsiteX72" fmla="*/ 3656566 w 12192000"/>
              <a:gd name="connsiteY72" fmla="*/ 5678642 h 6858000"/>
              <a:gd name="connsiteX73" fmla="*/ 4858340 w 12192000"/>
              <a:gd name="connsiteY73" fmla="*/ 5969625 h 6858000"/>
              <a:gd name="connsiteX74" fmla="*/ 5296668 w 12192000"/>
              <a:gd name="connsiteY74" fmla="*/ 6043559 h 6858000"/>
              <a:gd name="connsiteX75" fmla="*/ 5456323 w 12192000"/>
              <a:gd name="connsiteY75" fmla="*/ 6042502 h 6858000"/>
              <a:gd name="connsiteX76" fmla="*/ 5267058 w 12192000"/>
              <a:gd name="connsiteY76" fmla="*/ 6100066 h 6858000"/>
              <a:gd name="connsiteX77" fmla="*/ 7095266 w 12192000"/>
              <a:gd name="connsiteY77" fmla="*/ 6287541 h 6858000"/>
              <a:gd name="connsiteX78" fmla="*/ 9707235 w 12192000"/>
              <a:gd name="connsiteY78" fmla="*/ 5994446 h 6858000"/>
              <a:gd name="connsiteX79" fmla="*/ 10083442 w 12192000"/>
              <a:gd name="connsiteY79" fmla="*/ 5678642 h 6858000"/>
              <a:gd name="connsiteX80" fmla="*/ 10338892 w 12192000"/>
              <a:gd name="connsiteY80" fmla="*/ 4650957 h 6858000"/>
              <a:gd name="connsiteX81" fmla="*/ 10628013 w 12192000"/>
              <a:gd name="connsiteY81" fmla="*/ 4411198 h 6858000"/>
              <a:gd name="connsiteX82" fmla="*/ 10802766 w 12192000"/>
              <a:gd name="connsiteY82" fmla="*/ 4258050 h 6858000"/>
              <a:gd name="connsiteX83" fmla="*/ 10614662 w 12192000"/>
              <a:gd name="connsiteY83" fmla="*/ 4150318 h 6858000"/>
              <a:gd name="connsiteX84" fmla="*/ 10681427 w 12192000"/>
              <a:gd name="connsiteY84" fmla="*/ 4054203 h 6858000"/>
              <a:gd name="connsiteX85" fmla="*/ 10520029 w 12192000"/>
              <a:gd name="connsiteY85" fmla="*/ 3804411 h 6858000"/>
              <a:gd name="connsiteX86" fmla="*/ 10568798 w 12192000"/>
              <a:gd name="connsiteY86" fmla="*/ 3466426 h 6858000"/>
              <a:gd name="connsiteX87" fmla="*/ 10499709 w 12192000"/>
              <a:gd name="connsiteY87" fmla="*/ 3166465 h 6858000"/>
              <a:gd name="connsiteX88" fmla="*/ 10489840 w 12192000"/>
              <a:gd name="connsiteY88" fmla="*/ 2546475 h 6858000"/>
              <a:gd name="connsiteX89" fmla="*/ 10584471 w 12192000"/>
              <a:gd name="connsiteY89" fmla="*/ 2512148 h 6858000"/>
              <a:gd name="connsiteX90" fmla="*/ 10695942 w 12192000"/>
              <a:gd name="connsiteY90" fmla="*/ 2358471 h 6858000"/>
              <a:gd name="connsiteX91" fmla="*/ 10732516 w 12192000"/>
              <a:gd name="connsiteY91" fmla="*/ 2287706 h 6858000"/>
              <a:gd name="connsiteX92" fmla="*/ 10731357 w 12192000"/>
              <a:gd name="connsiteY92" fmla="*/ 2137725 h 6858000"/>
              <a:gd name="connsiteX93" fmla="*/ 10678525 w 12192000"/>
              <a:gd name="connsiteY93" fmla="*/ 2070656 h 6858000"/>
              <a:gd name="connsiteX94" fmla="*/ 10735999 w 12192000"/>
              <a:gd name="connsiteY94" fmla="*/ 1956587 h 6858000"/>
              <a:gd name="connsiteX95" fmla="*/ 10824246 w 12192000"/>
              <a:gd name="connsiteY95" fmla="*/ 1862584 h 6858000"/>
              <a:gd name="connsiteX96" fmla="*/ 10773156 w 12192000"/>
              <a:gd name="connsiteY96" fmla="*/ 1768054 h 6858000"/>
              <a:gd name="connsiteX97" fmla="*/ 10716261 w 12192000"/>
              <a:gd name="connsiteY97" fmla="*/ 1678278 h 6858000"/>
              <a:gd name="connsiteX98" fmla="*/ 10554864 w 12192000"/>
              <a:gd name="connsiteY98" fmla="*/ 1477599 h 6858000"/>
              <a:gd name="connsiteX99" fmla="*/ 10267483 w 12192000"/>
              <a:gd name="connsiteY99" fmla="*/ 1324977 h 6858000"/>
              <a:gd name="connsiteX100" fmla="*/ 9913337 w 12192000"/>
              <a:gd name="connsiteY100" fmla="*/ 1202458 h 6858000"/>
              <a:gd name="connsiteX101" fmla="*/ 10024805 w 12192000"/>
              <a:gd name="connsiteY101" fmla="*/ 1124827 h 6858000"/>
              <a:gd name="connsiteX102" fmla="*/ 9411726 w 12192000"/>
              <a:gd name="connsiteY102" fmla="*/ 980655 h 6858000"/>
              <a:gd name="connsiteX103" fmla="*/ 9930753 w 12192000"/>
              <a:gd name="connsiteY103" fmla="*/ 901968 h 6858000"/>
              <a:gd name="connsiteX104" fmla="*/ 9894178 w 12192000"/>
              <a:gd name="connsiteY104" fmla="*/ 871339 h 6858000"/>
              <a:gd name="connsiteX105" fmla="*/ 9858182 w 12192000"/>
              <a:gd name="connsiteY105" fmla="*/ 839125 h 6858000"/>
              <a:gd name="connsiteX106" fmla="*/ 10131050 w 12192000"/>
              <a:gd name="connsiteY106" fmla="*/ 792652 h 6858000"/>
              <a:gd name="connsiteX107" fmla="*/ 10006808 w 12192000"/>
              <a:gd name="connsiteY107" fmla="*/ 731920 h 6858000"/>
              <a:gd name="connsiteX108" fmla="*/ 10233809 w 12192000"/>
              <a:gd name="connsiteY108" fmla="*/ 710268 h 6858000"/>
              <a:gd name="connsiteX109" fmla="*/ 10267483 w 12192000"/>
              <a:gd name="connsiteY109" fmla="*/ 628940 h 6858000"/>
              <a:gd name="connsiteX110" fmla="*/ 10136275 w 12192000"/>
              <a:gd name="connsiteY110" fmla="*/ 589333 h 6858000"/>
              <a:gd name="connsiteX111" fmla="*/ 9131312 w 12192000"/>
              <a:gd name="connsiteY111" fmla="*/ 480544 h 6858000"/>
              <a:gd name="connsiteX112" fmla="*/ 7479600 w 12192000"/>
              <a:gd name="connsiteY112" fmla="*/ 454667 h 6858000"/>
              <a:gd name="connsiteX113" fmla="*/ 6724001 w 12192000"/>
              <a:gd name="connsiteY113" fmla="*/ 434021 h 6858000"/>
              <a:gd name="connsiteX114" fmla="*/ 0 w 12192000"/>
              <a:gd name="connsiteY114" fmla="*/ 0 h 6858000"/>
              <a:gd name="connsiteX115" fmla="*/ 12192000 w 12192000"/>
              <a:gd name="connsiteY115" fmla="*/ 0 h 6858000"/>
              <a:gd name="connsiteX116" fmla="*/ 12192000 w 12192000"/>
              <a:gd name="connsiteY116" fmla="*/ 6858000 h 6858000"/>
              <a:gd name="connsiteX117" fmla="*/ 0 w 12192000"/>
              <a:gd name="connsiteY11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12192000" h="6858000">
                <a:moveTo>
                  <a:pt x="6724001" y="434021"/>
                </a:moveTo>
                <a:cubicBezTo>
                  <a:pt x="6639882" y="433113"/>
                  <a:pt x="6555627" y="433147"/>
                  <a:pt x="6471155" y="434599"/>
                </a:cubicBezTo>
                <a:cubicBezTo>
                  <a:pt x="6109461" y="440937"/>
                  <a:pt x="5748349" y="439351"/>
                  <a:pt x="5384913" y="497971"/>
                </a:cubicBezTo>
                <a:cubicBezTo>
                  <a:pt x="5199132" y="528072"/>
                  <a:pt x="5005803" y="518038"/>
                  <a:pt x="4818280" y="541802"/>
                </a:cubicBezTo>
                <a:cubicBezTo>
                  <a:pt x="4532641" y="578242"/>
                  <a:pt x="4247003" y="621019"/>
                  <a:pt x="3965428" y="675942"/>
                </a:cubicBezTo>
                <a:cubicBezTo>
                  <a:pt x="3877181" y="693369"/>
                  <a:pt x="3768034" y="703930"/>
                  <a:pt x="3699528" y="770472"/>
                </a:cubicBezTo>
                <a:cubicBezTo>
                  <a:pt x="3590961" y="728224"/>
                  <a:pt x="3523617" y="807966"/>
                  <a:pt x="3438854" y="834899"/>
                </a:cubicBezTo>
                <a:cubicBezTo>
                  <a:pt x="3405761" y="845462"/>
                  <a:pt x="3362218" y="860248"/>
                  <a:pt x="3367443" y="893518"/>
                </a:cubicBezTo>
                <a:cubicBezTo>
                  <a:pt x="3372089" y="935238"/>
                  <a:pt x="3420855" y="962172"/>
                  <a:pt x="3467301" y="953722"/>
                </a:cubicBezTo>
                <a:cubicBezTo>
                  <a:pt x="3611863" y="927317"/>
                  <a:pt x="3741328" y="986464"/>
                  <a:pt x="3889955" y="977486"/>
                </a:cubicBezTo>
                <a:cubicBezTo>
                  <a:pt x="3760488" y="1002836"/>
                  <a:pt x="3631601" y="1028713"/>
                  <a:pt x="3502135" y="1054062"/>
                </a:cubicBezTo>
                <a:cubicBezTo>
                  <a:pt x="3694303" y="1074129"/>
                  <a:pt x="3883568" y="1038218"/>
                  <a:pt x="4072832" y="1017622"/>
                </a:cubicBezTo>
                <a:cubicBezTo>
                  <a:pt x="4133792" y="1011285"/>
                  <a:pt x="4228424" y="962699"/>
                  <a:pt x="4244099" y="1030825"/>
                </a:cubicBezTo>
                <a:cubicBezTo>
                  <a:pt x="4254550" y="1076242"/>
                  <a:pt x="4152951" y="1079410"/>
                  <a:pt x="4095475" y="1092084"/>
                </a:cubicBezTo>
                <a:cubicBezTo>
                  <a:pt x="3841766" y="1146479"/>
                  <a:pt x="3583994" y="1178165"/>
                  <a:pt x="3327386" y="1215660"/>
                </a:cubicBezTo>
                <a:cubicBezTo>
                  <a:pt x="3303001" y="1219357"/>
                  <a:pt x="3271070" y="1216188"/>
                  <a:pt x="3254813" y="1226749"/>
                </a:cubicBezTo>
                <a:cubicBezTo>
                  <a:pt x="3123605" y="1311774"/>
                  <a:pt x="2957563" y="1339765"/>
                  <a:pt x="2776427" y="1401552"/>
                </a:cubicBezTo>
                <a:cubicBezTo>
                  <a:pt x="2890798" y="1430598"/>
                  <a:pt x="2968012" y="1370921"/>
                  <a:pt x="3063226" y="1384124"/>
                </a:cubicBezTo>
                <a:cubicBezTo>
                  <a:pt x="2966272" y="1448024"/>
                  <a:pt x="2853641" y="1460171"/>
                  <a:pt x="2754945" y="1495025"/>
                </a:cubicBezTo>
                <a:cubicBezTo>
                  <a:pt x="2684117" y="1519846"/>
                  <a:pt x="2421119" y="1597477"/>
                  <a:pt x="2381061" y="1619658"/>
                </a:cubicBezTo>
                <a:cubicBezTo>
                  <a:pt x="2260302" y="1688311"/>
                  <a:pt x="2107033" y="1720525"/>
                  <a:pt x="2008336" y="1814527"/>
                </a:cubicBezTo>
                <a:cubicBezTo>
                  <a:pt x="1938668" y="1880540"/>
                  <a:pt x="1822554" y="1868393"/>
                  <a:pt x="1740695" y="1914337"/>
                </a:cubicBezTo>
                <a:cubicBezTo>
                  <a:pt x="1711667" y="1957642"/>
                  <a:pt x="1767982" y="1968733"/>
                  <a:pt x="1787720" y="1991970"/>
                </a:cubicBezTo>
                <a:cubicBezTo>
                  <a:pt x="1813846" y="2023126"/>
                  <a:pt x="1767401" y="2040555"/>
                  <a:pt x="1754048" y="2078049"/>
                </a:cubicBezTo>
                <a:cubicBezTo>
                  <a:pt x="1907898" y="2035802"/>
                  <a:pt x="2054781" y="2010981"/>
                  <a:pt x="2228951" y="1996721"/>
                </a:cubicBezTo>
                <a:cubicBezTo>
                  <a:pt x="2171475" y="2057452"/>
                  <a:pt x="2101807" y="2031048"/>
                  <a:pt x="2054781" y="2053228"/>
                </a:cubicBezTo>
                <a:cubicBezTo>
                  <a:pt x="2024011" y="2067487"/>
                  <a:pt x="1976984" y="2073824"/>
                  <a:pt x="1985693" y="2109207"/>
                </a:cubicBezTo>
                <a:cubicBezTo>
                  <a:pt x="1992660" y="2137196"/>
                  <a:pt x="2032140" y="2133500"/>
                  <a:pt x="2061168" y="2130859"/>
                </a:cubicBezTo>
                <a:cubicBezTo>
                  <a:pt x="2172636" y="2120825"/>
                  <a:pt x="2281202" y="2117656"/>
                  <a:pt x="2388026" y="2184726"/>
                </a:cubicBezTo>
                <a:cubicBezTo>
                  <a:pt x="2116321" y="2282425"/>
                  <a:pt x="1803977" y="2241233"/>
                  <a:pt x="1560719" y="2384876"/>
                </a:cubicBezTo>
                <a:cubicBezTo>
                  <a:pt x="1594973" y="2429237"/>
                  <a:pt x="1643739" y="2405472"/>
                  <a:pt x="1679734" y="2400191"/>
                </a:cubicBezTo>
                <a:cubicBezTo>
                  <a:pt x="1916026" y="2364279"/>
                  <a:pt x="2760170" y="2428180"/>
                  <a:pt x="2882089" y="2383292"/>
                </a:cubicBezTo>
                <a:cubicBezTo>
                  <a:pt x="2956983" y="2355830"/>
                  <a:pt x="3035941" y="2342628"/>
                  <a:pt x="3116638" y="2359528"/>
                </a:cubicBezTo>
                <a:cubicBezTo>
                  <a:pt x="3194434" y="2375898"/>
                  <a:pt x="3174696" y="2605622"/>
                  <a:pt x="2897765" y="2758243"/>
                </a:cubicBezTo>
                <a:cubicBezTo>
                  <a:pt x="2858286" y="2779895"/>
                  <a:pt x="3034779" y="2811053"/>
                  <a:pt x="2981367" y="2829008"/>
                </a:cubicBezTo>
                <a:cubicBezTo>
                  <a:pt x="2939566" y="2843267"/>
                  <a:pt x="2734626" y="2835346"/>
                  <a:pt x="2682955" y="2846436"/>
                </a:cubicBezTo>
                <a:cubicBezTo>
                  <a:pt x="2662635" y="2851188"/>
                  <a:pt x="2040267" y="3029159"/>
                  <a:pt x="2099485" y="3066653"/>
                </a:cubicBezTo>
                <a:cubicBezTo>
                  <a:pt x="2276558" y="3179139"/>
                  <a:pt x="2869897" y="3385098"/>
                  <a:pt x="1807460" y="3454808"/>
                </a:cubicBezTo>
                <a:cubicBezTo>
                  <a:pt x="1841132" y="3495472"/>
                  <a:pt x="1934024" y="3469596"/>
                  <a:pt x="1921251" y="3540889"/>
                </a:cubicBezTo>
                <a:cubicBezTo>
                  <a:pt x="1780173" y="3579440"/>
                  <a:pt x="1617035" y="3577328"/>
                  <a:pt x="1453313" y="3637002"/>
                </a:cubicBezTo>
                <a:cubicBezTo>
                  <a:pt x="1527047" y="3680307"/>
                  <a:pt x="1611808" y="3653902"/>
                  <a:pt x="1686122" y="3667634"/>
                </a:cubicBezTo>
                <a:cubicBezTo>
                  <a:pt x="1644320" y="3722027"/>
                  <a:pt x="1572330" y="3713578"/>
                  <a:pt x="1513692" y="3725196"/>
                </a:cubicBezTo>
                <a:cubicBezTo>
                  <a:pt x="1459700" y="3736286"/>
                  <a:pt x="1345329" y="3830816"/>
                  <a:pt x="1369711" y="3826063"/>
                </a:cubicBezTo>
                <a:cubicBezTo>
                  <a:pt x="1595553" y="3783815"/>
                  <a:pt x="1824877" y="3795434"/>
                  <a:pt x="2051298" y="3754242"/>
                </a:cubicBezTo>
                <a:cubicBezTo>
                  <a:pt x="2126192" y="3740511"/>
                  <a:pt x="2210955" y="3714106"/>
                  <a:pt x="2245207" y="3797018"/>
                </a:cubicBezTo>
                <a:cubicBezTo>
                  <a:pt x="2255659" y="3821310"/>
                  <a:pt x="2248109" y="3829232"/>
                  <a:pt x="2353192" y="3796489"/>
                </a:cubicBezTo>
                <a:cubicBezTo>
                  <a:pt x="2394414" y="3783815"/>
                  <a:pt x="2448988" y="3770085"/>
                  <a:pt x="2490207" y="3801242"/>
                </a:cubicBezTo>
                <a:cubicBezTo>
                  <a:pt x="2464082" y="3840321"/>
                  <a:pt x="2413572" y="3828703"/>
                  <a:pt x="2375835" y="3839794"/>
                </a:cubicBezTo>
                <a:cubicBezTo>
                  <a:pt x="2275978" y="3868311"/>
                  <a:pt x="2619094" y="3977100"/>
                  <a:pt x="2522138" y="4009841"/>
                </a:cubicBezTo>
                <a:cubicBezTo>
                  <a:pt x="2323584" y="4076912"/>
                  <a:pt x="2199343" y="4057372"/>
                  <a:pt x="1998466" y="4130778"/>
                </a:cubicBezTo>
                <a:cubicBezTo>
                  <a:pt x="2066973" y="4129192"/>
                  <a:pt x="2046072" y="4154543"/>
                  <a:pt x="2114580" y="4154543"/>
                </a:cubicBezTo>
                <a:cubicBezTo>
                  <a:pt x="2145350" y="4154543"/>
                  <a:pt x="2177862" y="4160878"/>
                  <a:pt x="2177862" y="4189925"/>
                </a:cubicBezTo>
                <a:cubicBezTo>
                  <a:pt x="2177862" y="4217385"/>
                  <a:pt x="1817330" y="4367895"/>
                  <a:pt x="1868419" y="4382153"/>
                </a:cubicBezTo>
                <a:cubicBezTo>
                  <a:pt x="2007755" y="4420704"/>
                  <a:pt x="2365385" y="4302410"/>
                  <a:pt x="2279460" y="4356805"/>
                </a:cubicBezTo>
                <a:cubicBezTo>
                  <a:pt x="2148834" y="4439716"/>
                  <a:pt x="2129094" y="4456088"/>
                  <a:pt x="2029817" y="4468235"/>
                </a:cubicBezTo>
                <a:cubicBezTo>
                  <a:pt x="1944474" y="4478796"/>
                  <a:pt x="1644320" y="4710633"/>
                  <a:pt x="1560137" y="4730172"/>
                </a:cubicBezTo>
                <a:cubicBezTo>
                  <a:pt x="1485825" y="4747072"/>
                  <a:pt x="1774947" y="4800410"/>
                  <a:pt x="1956664" y="4820477"/>
                </a:cubicBezTo>
                <a:cubicBezTo>
                  <a:pt x="2130256" y="4840017"/>
                  <a:pt x="3101544" y="4789319"/>
                  <a:pt x="3268168" y="4852692"/>
                </a:cubicBezTo>
                <a:cubicBezTo>
                  <a:pt x="3111993" y="4878041"/>
                  <a:pt x="2970336" y="4953030"/>
                  <a:pt x="2807197" y="4939300"/>
                </a:cubicBezTo>
                <a:cubicBezTo>
                  <a:pt x="2773524" y="4936660"/>
                  <a:pt x="2724756" y="4930323"/>
                  <a:pt x="2721272" y="4970458"/>
                </a:cubicBezTo>
                <a:cubicBezTo>
                  <a:pt x="2718369" y="5005313"/>
                  <a:pt x="2788038" y="4981548"/>
                  <a:pt x="2802552" y="5014291"/>
                </a:cubicBezTo>
                <a:cubicBezTo>
                  <a:pt x="2719531" y="5060235"/>
                  <a:pt x="2621415" y="5018515"/>
                  <a:pt x="2537812" y="5053898"/>
                </a:cubicBezTo>
                <a:cubicBezTo>
                  <a:pt x="2491948" y="5099314"/>
                  <a:pt x="2589483" y="5107236"/>
                  <a:pt x="2569744" y="5153182"/>
                </a:cubicBezTo>
                <a:cubicBezTo>
                  <a:pt x="2301522" y="5193845"/>
                  <a:pt x="2252174" y="5268836"/>
                  <a:pt x="1987436" y="5334320"/>
                </a:cubicBezTo>
                <a:cubicBezTo>
                  <a:pt x="1971179" y="5338545"/>
                  <a:pt x="1958407" y="5352274"/>
                  <a:pt x="1972921" y="5382376"/>
                </a:cubicBezTo>
                <a:cubicBezTo>
                  <a:pt x="2087874" y="5396107"/>
                  <a:pt x="2215599" y="5373399"/>
                  <a:pt x="2341001" y="5360725"/>
                </a:cubicBezTo>
                <a:cubicBezTo>
                  <a:pt x="2537812" y="5340129"/>
                  <a:pt x="2533748" y="5339072"/>
                  <a:pt x="2710822" y="5418816"/>
                </a:cubicBezTo>
                <a:cubicBezTo>
                  <a:pt x="2743914" y="5433602"/>
                  <a:pt x="2801390" y="5438355"/>
                  <a:pt x="2833903" y="5413007"/>
                </a:cubicBezTo>
                <a:cubicBezTo>
                  <a:pt x="2896604" y="5364422"/>
                  <a:pt x="2950016" y="5368646"/>
                  <a:pt x="3011556" y="5399276"/>
                </a:cubicBezTo>
                <a:cubicBezTo>
                  <a:pt x="3077160" y="5432547"/>
                  <a:pt x="3171793" y="5391882"/>
                  <a:pt x="3254233" y="5439412"/>
                </a:cubicBezTo>
                <a:cubicBezTo>
                  <a:pt x="3099802" y="5473739"/>
                  <a:pt x="2957563" y="5473739"/>
                  <a:pt x="2792101" y="5471625"/>
                </a:cubicBezTo>
                <a:cubicBezTo>
                  <a:pt x="2846095" y="5537639"/>
                  <a:pt x="2914601" y="5536582"/>
                  <a:pt x="2977303" y="5539751"/>
                </a:cubicBezTo>
                <a:cubicBezTo>
                  <a:pt x="3214174" y="5551898"/>
                  <a:pt x="3601411" y="5660686"/>
                  <a:pt x="3656566" y="5678642"/>
                </a:cubicBezTo>
                <a:cubicBezTo>
                  <a:pt x="4280675" y="5879847"/>
                  <a:pt x="4178497" y="5898332"/>
                  <a:pt x="4858340" y="5969625"/>
                </a:cubicBezTo>
                <a:cubicBezTo>
                  <a:pt x="5261253" y="6011873"/>
                  <a:pt x="4887368" y="6032469"/>
                  <a:pt x="5296668" y="6043559"/>
                </a:cubicBezTo>
                <a:cubicBezTo>
                  <a:pt x="5349500" y="6045143"/>
                  <a:pt x="5402911" y="6044087"/>
                  <a:pt x="5456323" y="6042502"/>
                </a:cubicBezTo>
                <a:cubicBezTo>
                  <a:pt x="5368077" y="6073134"/>
                  <a:pt x="5267058" y="6100066"/>
                  <a:pt x="5267058" y="6100066"/>
                </a:cubicBezTo>
                <a:cubicBezTo>
                  <a:pt x="5267058" y="6100066"/>
                  <a:pt x="5318728" y="6208854"/>
                  <a:pt x="7095266" y="6287541"/>
                </a:cubicBezTo>
                <a:cubicBezTo>
                  <a:pt x="7422124" y="6302329"/>
                  <a:pt x="9563254" y="6024548"/>
                  <a:pt x="9707235" y="5994446"/>
                </a:cubicBezTo>
                <a:cubicBezTo>
                  <a:pt x="9844249" y="5966984"/>
                  <a:pt x="10002164" y="5671247"/>
                  <a:pt x="10083442" y="5678642"/>
                </a:cubicBezTo>
                <a:cubicBezTo>
                  <a:pt x="10103183" y="5653293"/>
                  <a:pt x="10283158" y="5139979"/>
                  <a:pt x="10338892" y="4650957"/>
                </a:cubicBezTo>
                <a:cubicBezTo>
                  <a:pt x="10448618" y="4580718"/>
                  <a:pt x="10551960" y="4503088"/>
                  <a:pt x="10628013" y="4411198"/>
                </a:cubicBezTo>
                <a:cubicBezTo>
                  <a:pt x="10675040" y="4354692"/>
                  <a:pt x="10718003" y="4298185"/>
                  <a:pt x="10802766" y="4258050"/>
                </a:cubicBezTo>
                <a:cubicBezTo>
                  <a:pt x="10755739" y="4203128"/>
                  <a:pt x="10675040" y="4190453"/>
                  <a:pt x="10614662" y="4150318"/>
                </a:cubicBezTo>
                <a:cubicBezTo>
                  <a:pt x="10610017" y="4117046"/>
                  <a:pt x="10705811" y="4127081"/>
                  <a:pt x="10681427" y="4054203"/>
                </a:cubicBezTo>
                <a:cubicBezTo>
                  <a:pt x="10648335" y="3957032"/>
                  <a:pt x="10684328" y="3846131"/>
                  <a:pt x="10520029" y="3804411"/>
                </a:cubicBezTo>
                <a:cubicBezTo>
                  <a:pt x="10476485" y="3709881"/>
                  <a:pt x="10464294" y="3558845"/>
                  <a:pt x="10568798" y="3466426"/>
                </a:cubicBezTo>
                <a:cubicBezTo>
                  <a:pt x="10724388" y="3328592"/>
                  <a:pt x="10699424" y="3240927"/>
                  <a:pt x="10499709" y="3166465"/>
                </a:cubicBezTo>
                <a:cubicBezTo>
                  <a:pt x="10474164" y="3156958"/>
                  <a:pt x="10501452" y="2570768"/>
                  <a:pt x="10489840" y="2546475"/>
                </a:cubicBezTo>
                <a:cubicBezTo>
                  <a:pt x="10508418" y="2513205"/>
                  <a:pt x="10551960" y="2521126"/>
                  <a:pt x="10584471" y="2512148"/>
                </a:cubicBezTo>
                <a:cubicBezTo>
                  <a:pt x="10726711" y="2474125"/>
                  <a:pt x="10731357" y="2474125"/>
                  <a:pt x="10695942" y="2358471"/>
                </a:cubicBezTo>
                <a:cubicBezTo>
                  <a:pt x="10685490" y="2323616"/>
                  <a:pt x="10709874" y="2309357"/>
                  <a:pt x="10732516" y="2287706"/>
                </a:cubicBezTo>
                <a:cubicBezTo>
                  <a:pt x="10817280" y="2206905"/>
                  <a:pt x="10817860" y="2205850"/>
                  <a:pt x="10731357" y="2137725"/>
                </a:cubicBezTo>
                <a:cubicBezTo>
                  <a:pt x="10706391" y="2118185"/>
                  <a:pt x="10689555" y="2097061"/>
                  <a:pt x="10678525" y="2070656"/>
                </a:cubicBezTo>
                <a:cubicBezTo>
                  <a:pt x="10658203" y="2022599"/>
                  <a:pt x="10658784" y="1982463"/>
                  <a:pt x="10735999" y="1956587"/>
                </a:cubicBezTo>
                <a:cubicBezTo>
                  <a:pt x="10789993" y="1938104"/>
                  <a:pt x="10820762" y="1916978"/>
                  <a:pt x="10824246" y="1862584"/>
                </a:cubicBezTo>
                <a:cubicBezTo>
                  <a:pt x="10826570" y="1817166"/>
                  <a:pt x="10832955" y="1787594"/>
                  <a:pt x="10773156" y="1768054"/>
                </a:cubicBezTo>
                <a:cubicBezTo>
                  <a:pt x="10724969" y="1752211"/>
                  <a:pt x="10711036" y="1718412"/>
                  <a:pt x="10716261" y="1678278"/>
                </a:cubicBezTo>
                <a:cubicBezTo>
                  <a:pt x="10728452" y="1580050"/>
                  <a:pt x="10662849" y="1522487"/>
                  <a:pt x="10554864" y="1477599"/>
                </a:cubicBezTo>
                <a:cubicBezTo>
                  <a:pt x="10452101" y="1434822"/>
                  <a:pt x="10362116" y="1377259"/>
                  <a:pt x="10267483" y="1324977"/>
                </a:cubicBezTo>
                <a:cubicBezTo>
                  <a:pt x="10162399" y="1266887"/>
                  <a:pt x="10040481" y="1232031"/>
                  <a:pt x="9913337" y="1202458"/>
                </a:cubicBezTo>
                <a:cubicBezTo>
                  <a:pt x="9936561" y="1160210"/>
                  <a:pt x="10016678" y="1183974"/>
                  <a:pt x="10024805" y="1124827"/>
                </a:cubicBezTo>
                <a:cubicBezTo>
                  <a:pt x="9826251" y="1074658"/>
                  <a:pt x="9636408" y="999139"/>
                  <a:pt x="9411726" y="980655"/>
                </a:cubicBezTo>
                <a:cubicBezTo>
                  <a:pt x="9593444" y="990161"/>
                  <a:pt x="9758326" y="922036"/>
                  <a:pt x="9930753" y="901968"/>
                </a:cubicBezTo>
                <a:cubicBezTo>
                  <a:pt x="9947008" y="868698"/>
                  <a:pt x="9909273" y="877147"/>
                  <a:pt x="9894178" y="871339"/>
                </a:cubicBezTo>
                <a:cubicBezTo>
                  <a:pt x="9879083" y="865001"/>
                  <a:pt x="9860506" y="862889"/>
                  <a:pt x="9858182" y="839125"/>
                </a:cubicBezTo>
                <a:cubicBezTo>
                  <a:pt x="9941205" y="804798"/>
                  <a:pt x="10045126" y="827506"/>
                  <a:pt x="10131050" y="792652"/>
                </a:cubicBezTo>
                <a:cubicBezTo>
                  <a:pt x="10111891" y="741954"/>
                  <a:pt x="10037578" y="772583"/>
                  <a:pt x="10006808" y="731920"/>
                </a:cubicBezTo>
                <a:cubicBezTo>
                  <a:pt x="10086927" y="724526"/>
                  <a:pt x="10161239" y="721357"/>
                  <a:pt x="10233809" y="710268"/>
                </a:cubicBezTo>
                <a:cubicBezTo>
                  <a:pt x="10290705" y="701818"/>
                  <a:pt x="10306380" y="658513"/>
                  <a:pt x="10267483" y="628940"/>
                </a:cubicBezTo>
                <a:cubicBezTo>
                  <a:pt x="10232648" y="602536"/>
                  <a:pt x="10181559" y="600422"/>
                  <a:pt x="10136275" y="589333"/>
                </a:cubicBezTo>
                <a:cubicBezTo>
                  <a:pt x="9813479" y="512230"/>
                  <a:pt x="9474428" y="487409"/>
                  <a:pt x="9131312" y="480544"/>
                </a:cubicBezTo>
                <a:cubicBezTo>
                  <a:pt x="8580936" y="469453"/>
                  <a:pt x="8028817" y="469982"/>
                  <a:pt x="7479600" y="454667"/>
                </a:cubicBezTo>
                <a:cubicBezTo>
                  <a:pt x="7227489" y="447934"/>
                  <a:pt x="6976357" y="436744"/>
                  <a:pt x="6724001" y="434021"/>
                </a:cubicBezTo>
                <a:close/>
                <a:moveTo>
                  <a:pt x="0" y="0"/>
                </a:moveTo>
                <a:lnTo>
                  <a:pt x="12192000" y="0"/>
                </a:lnTo>
                <a:lnTo>
                  <a:pt x="12192000" y="6858000"/>
                </a:ln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pic>
        <p:nvPicPr>
          <p:cNvPr id="2050" name="Picture 2" descr="Hand Writing Any Question With Black Marker On Transparent Wipe Board.  Stock Photo, Picture And Royalty Free Image. Image 37143825.">
            <a:extLst>
              <a:ext uri="{FF2B5EF4-FFF2-40B4-BE49-F238E27FC236}">
                <a16:creationId xmlns:a16="http://schemas.microsoft.com/office/drawing/2014/main" xmlns="" id="{25544351-E8A3-EC4B-9A1C-BE8F622ED8D1}"/>
              </a:ext>
            </a:extLst>
          </p:cNvPr>
          <p:cNvPicPr>
            <a:picLocks noChangeAspect="1" noChangeArrowheads="1"/>
          </p:cNvPicPr>
          <p:nvPr/>
        </p:nvPicPr>
        <p:blipFill>
          <a:blip r:embed="rId2">
            <a:extLst>
              <a:ext uri="{28A0092B-C50C-407E-A947-70E740481C1C}">
                <a14:useLocalDpi xmlns:a14="http://schemas.microsoft.com/office/drawing/2010/main" xmlns="" val="0"/>
              </a:ext>
            </a:extLst>
          </a:blip>
          <a:stretch>
            <a:fillRect/>
          </a:stretch>
        </p:blipFill>
        <p:spPr bwMode="auto">
          <a:xfrm>
            <a:off x="4086910" y="1289713"/>
            <a:ext cx="5087254" cy="40738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46019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xmlns="" id="{7BDAC5B6-20CE-447F-8BA1-F2274AC7AE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xmlns="" id="{D1D22B31-BF8F-446B-9009-8A251FB177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custGeom>
            <a:avLst/>
            <a:gdLst>
              <a:gd name="connsiteX0" fmla="*/ 3094406 w 12192000"/>
              <a:gd name="connsiteY0" fmla="*/ 283966 h 6858000"/>
              <a:gd name="connsiteX1" fmla="*/ 3038833 w 12192000"/>
              <a:gd name="connsiteY1" fmla="*/ 309661 h 6858000"/>
              <a:gd name="connsiteX2" fmla="*/ 3348384 w 12192000"/>
              <a:gd name="connsiteY2" fmla="*/ 406000 h 6858000"/>
              <a:gd name="connsiteX3" fmla="*/ 2864309 w 12192000"/>
              <a:gd name="connsiteY3" fmla="*/ 355295 h 6858000"/>
              <a:gd name="connsiteX4" fmla="*/ 2856039 w 12192000"/>
              <a:gd name="connsiteY4" fmla="*/ 388058 h 6858000"/>
              <a:gd name="connsiteX5" fmla="*/ 3405794 w 12192000"/>
              <a:gd name="connsiteY5" fmla="*/ 512089 h 6858000"/>
              <a:gd name="connsiteX6" fmla="*/ 3356651 w 12192000"/>
              <a:gd name="connsiteY6" fmla="*/ 531204 h 6858000"/>
              <a:gd name="connsiteX7" fmla="*/ 3064552 w 12192000"/>
              <a:gd name="connsiteY7" fmla="*/ 483228 h 6858000"/>
              <a:gd name="connsiteX8" fmla="*/ 3005765 w 12192000"/>
              <a:gd name="connsiteY8" fmla="*/ 495708 h 6858000"/>
              <a:gd name="connsiteX9" fmla="*/ 3034700 w 12192000"/>
              <a:gd name="connsiteY9" fmla="*/ 553823 h 6858000"/>
              <a:gd name="connsiteX10" fmla="*/ 3161459 w 12192000"/>
              <a:gd name="connsiteY10" fmla="*/ 576445 h 6858000"/>
              <a:gd name="connsiteX11" fmla="*/ 3358949 w 12192000"/>
              <a:gd name="connsiteY11" fmla="*/ 712961 h 6858000"/>
              <a:gd name="connsiteX12" fmla="*/ 3059960 w 12192000"/>
              <a:gd name="connsiteY12" fmla="*/ 696576 h 6858000"/>
              <a:gd name="connsiteX13" fmla="*/ 3007143 w 12192000"/>
              <a:gd name="connsiteY13" fmla="*/ 729732 h 6858000"/>
              <a:gd name="connsiteX14" fmla="*/ 2986935 w 12192000"/>
              <a:gd name="connsiteY14" fmla="*/ 772635 h 6858000"/>
              <a:gd name="connsiteX15" fmla="*/ 2871197 w 12192000"/>
              <a:gd name="connsiteY15" fmla="*/ 808127 h 6858000"/>
              <a:gd name="connsiteX16" fmla="*/ 3053071 w 12192000"/>
              <a:gd name="connsiteY16" fmla="*/ 847913 h 6858000"/>
              <a:gd name="connsiteX17" fmla="*/ 2858796 w 12192000"/>
              <a:gd name="connsiteY17" fmla="*/ 847913 h 6858000"/>
              <a:gd name="connsiteX18" fmla="*/ 2635588 w 12192000"/>
              <a:gd name="connsiteY18" fmla="*/ 820611 h 6858000"/>
              <a:gd name="connsiteX19" fmla="*/ 2397683 w 12192000"/>
              <a:gd name="connsiteY19" fmla="*/ 829190 h 6858000"/>
              <a:gd name="connsiteX20" fmla="*/ 1921874 w 12192000"/>
              <a:gd name="connsiteY20" fmla="*/ 778877 h 6858000"/>
              <a:gd name="connsiteX21" fmla="*/ 1695450 w 12192000"/>
              <a:gd name="connsiteY21" fmla="*/ 782386 h 6858000"/>
              <a:gd name="connsiteX22" fmla="*/ 2954324 w 12192000"/>
              <a:gd name="connsiteY22" fmla="*/ 1120940 h 6858000"/>
              <a:gd name="connsiteX23" fmla="*/ 2890028 w 12192000"/>
              <a:gd name="connsiteY23" fmla="*/ 1195435 h 6858000"/>
              <a:gd name="connsiteX24" fmla="*/ 3153652 w 12192000"/>
              <a:gd name="connsiteY24" fmla="*/ 1276563 h 6858000"/>
              <a:gd name="connsiteX25" fmla="*/ 3218410 w 12192000"/>
              <a:gd name="connsiteY25" fmla="*/ 1356911 h 6858000"/>
              <a:gd name="connsiteX26" fmla="*/ 3137118 w 12192000"/>
              <a:gd name="connsiteY26" fmla="*/ 1349891 h 6858000"/>
              <a:gd name="connsiteX27" fmla="*/ 3067309 w 12192000"/>
              <a:gd name="connsiteY27" fmla="*/ 1365102 h 6858000"/>
              <a:gd name="connsiteX28" fmla="*/ 3096243 w 12192000"/>
              <a:gd name="connsiteY28" fmla="*/ 1467292 h 6858000"/>
              <a:gd name="connsiteX29" fmla="*/ 3468716 w 12192000"/>
              <a:gd name="connsiteY29" fmla="*/ 1599125 h 6858000"/>
              <a:gd name="connsiteX30" fmla="*/ 3502241 w 12192000"/>
              <a:gd name="connsiteY30" fmla="*/ 1642029 h 6858000"/>
              <a:gd name="connsiteX31" fmla="*/ 3457692 w 12192000"/>
              <a:gd name="connsiteY31" fmla="*/ 1672453 h 6858000"/>
              <a:gd name="connsiteX32" fmla="*/ 3337362 w 12192000"/>
              <a:gd name="connsiteY32" fmla="*/ 1688053 h 6858000"/>
              <a:gd name="connsiteX33" fmla="*/ 3505915 w 12192000"/>
              <a:gd name="connsiteY33" fmla="*/ 1834318 h 6858000"/>
              <a:gd name="connsiteX34" fmla="*/ 3567458 w 12192000"/>
              <a:gd name="connsiteY34" fmla="*/ 1874880 h 6858000"/>
              <a:gd name="connsiteX35" fmla="*/ 3672634 w 12192000"/>
              <a:gd name="connsiteY35" fmla="*/ 1937678 h 6858000"/>
              <a:gd name="connsiteX36" fmla="*/ 3674470 w 12192000"/>
              <a:gd name="connsiteY36" fmla="*/ 1956789 h 6858000"/>
              <a:gd name="connsiteX37" fmla="*/ 3531176 w 12192000"/>
              <a:gd name="connsiteY37" fmla="*/ 2024266 h 6858000"/>
              <a:gd name="connsiteX38" fmla="*/ 3272604 w 12192000"/>
              <a:gd name="connsiteY38" fmla="*/ 2005933 h 6858000"/>
              <a:gd name="connsiteX39" fmla="*/ 3654720 w 12192000"/>
              <a:gd name="connsiteY39" fmla="*/ 2106564 h 6858000"/>
              <a:gd name="connsiteX40" fmla="*/ 2417892 w 12192000"/>
              <a:gd name="connsiteY40" fmla="*/ 1866690 h 6858000"/>
              <a:gd name="connsiteX41" fmla="*/ 2496888 w 12192000"/>
              <a:gd name="connsiteY41" fmla="*/ 1929487 h 6858000"/>
              <a:gd name="connsiteX42" fmla="*/ 2929526 w 12192000"/>
              <a:gd name="connsiteY42" fmla="*/ 2094862 h 6858000"/>
              <a:gd name="connsiteX43" fmla="*/ 3052152 w 12192000"/>
              <a:gd name="connsiteY43" fmla="*/ 2198613 h 6858000"/>
              <a:gd name="connsiteX44" fmla="*/ 3180748 w 12192000"/>
              <a:gd name="connsiteY44" fmla="*/ 2255948 h 6858000"/>
              <a:gd name="connsiteX45" fmla="*/ 3361244 w 12192000"/>
              <a:gd name="connsiteY45" fmla="*/ 2254777 h 6858000"/>
              <a:gd name="connsiteX46" fmla="*/ 3489382 w 12192000"/>
              <a:gd name="connsiteY46" fmla="*/ 2342926 h 6858000"/>
              <a:gd name="connsiteX47" fmla="*/ 3355733 w 12192000"/>
              <a:gd name="connsiteY47" fmla="*/ 2361649 h 6858000"/>
              <a:gd name="connsiteX48" fmla="*/ 3199121 w 12192000"/>
              <a:gd name="connsiteY48" fmla="*/ 2347216 h 6858000"/>
              <a:gd name="connsiteX49" fmla="*/ 2861091 w 12192000"/>
              <a:gd name="connsiteY49" fmla="*/ 2351896 h 6858000"/>
              <a:gd name="connsiteX50" fmla="*/ 2667278 w 12192000"/>
              <a:gd name="connsiteY50" fmla="*/ 2369058 h 6858000"/>
              <a:gd name="connsiteX51" fmla="*/ 2221781 w 12192000"/>
              <a:gd name="connsiteY51" fmla="*/ 2339805 h 6858000"/>
              <a:gd name="connsiteX52" fmla="*/ 2247961 w 12192000"/>
              <a:gd name="connsiteY52" fmla="*/ 2414693 h 6858000"/>
              <a:gd name="connsiteX53" fmla="*/ 2231425 w 12192000"/>
              <a:gd name="connsiteY53" fmla="*/ 2479828 h 6858000"/>
              <a:gd name="connsiteX54" fmla="*/ 2224996 w 12192000"/>
              <a:gd name="connsiteY54" fmla="*/ 2621414 h 6858000"/>
              <a:gd name="connsiteX55" fmla="*/ 2229131 w 12192000"/>
              <a:gd name="connsiteY55" fmla="*/ 2644426 h 6858000"/>
              <a:gd name="connsiteX56" fmla="*/ 2129466 w 12192000"/>
              <a:gd name="connsiteY56" fmla="*/ 2659247 h 6858000"/>
              <a:gd name="connsiteX57" fmla="*/ 2723312 w 12192000"/>
              <a:gd name="connsiteY57" fmla="*/ 2953726 h 6858000"/>
              <a:gd name="connsiteX58" fmla="*/ 2326496 w 12192000"/>
              <a:gd name="connsiteY58" fmla="*/ 2878838 h 6858000"/>
              <a:gd name="connsiteX59" fmla="*/ 2272759 w 12192000"/>
              <a:gd name="connsiteY59" fmla="*/ 3002480 h 6858000"/>
              <a:gd name="connsiteX60" fmla="*/ 2459226 w 12192000"/>
              <a:gd name="connsiteY60" fmla="*/ 3112471 h 6858000"/>
              <a:gd name="connsiteX61" fmla="*/ 2528117 w 12192000"/>
              <a:gd name="connsiteY61" fmla="*/ 3330111 h 6858000"/>
              <a:gd name="connsiteX62" fmla="*/ 2494590 w 12192000"/>
              <a:gd name="connsiteY62" fmla="*/ 3529029 h 6858000"/>
              <a:gd name="connsiteX63" fmla="*/ 2414677 w 12192000"/>
              <a:gd name="connsiteY63" fmla="*/ 3592215 h 6858000"/>
              <a:gd name="connsiteX64" fmla="*/ 2298940 w 12192000"/>
              <a:gd name="connsiteY64" fmla="*/ 3705716 h 6858000"/>
              <a:gd name="connsiteX65" fmla="*/ 2227294 w 12192000"/>
              <a:gd name="connsiteY65" fmla="*/ 3775921 h 6858000"/>
              <a:gd name="connsiteX66" fmla="*/ 1978366 w 12192000"/>
              <a:gd name="connsiteY66" fmla="*/ 3748620 h 6858000"/>
              <a:gd name="connsiteX67" fmla="*/ 2310421 w 12192000"/>
              <a:gd name="connsiteY67" fmla="*/ 3926868 h 6858000"/>
              <a:gd name="connsiteX68" fmla="*/ 2041285 w 12192000"/>
              <a:gd name="connsiteY68" fmla="*/ 3904635 h 6858000"/>
              <a:gd name="connsiteX69" fmla="*/ 1953565 w 12192000"/>
              <a:gd name="connsiteY69" fmla="*/ 3917116 h 6858000"/>
              <a:gd name="connsiteX70" fmla="*/ 2003623 w 12192000"/>
              <a:gd name="connsiteY70" fmla="*/ 3974842 h 6858000"/>
              <a:gd name="connsiteX71" fmla="*/ 2201114 w 12192000"/>
              <a:gd name="connsiteY71" fmla="*/ 4072742 h 6858000"/>
              <a:gd name="connsiteX72" fmla="*/ 2608032 w 12192000"/>
              <a:gd name="connsiteY72" fmla="*/ 4337967 h 6858000"/>
              <a:gd name="connsiteX73" fmla="*/ 2213973 w 12192000"/>
              <a:gd name="connsiteY73" fmla="*/ 4216277 h 6858000"/>
              <a:gd name="connsiteX74" fmla="*/ 2629158 w 12192000"/>
              <a:gd name="connsiteY74" fmla="*/ 4488911 h 6858000"/>
              <a:gd name="connsiteX75" fmla="*/ 2721471 w 12192000"/>
              <a:gd name="connsiteY75" fmla="*/ 4579399 h 6858000"/>
              <a:gd name="connsiteX76" fmla="*/ 2907939 w 12192000"/>
              <a:gd name="connsiteY76" fmla="*/ 4804062 h 6858000"/>
              <a:gd name="connsiteX77" fmla="*/ 2898753 w 12192000"/>
              <a:gd name="connsiteY77" fmla="*/ 4829414 h 6858000"/>
              <a:gd name="connsiteX78" fmla="*/ 2683352 w 12192000"/>
              <a:gd name="connsiteY78" fmla="*/ 4793141 h 6858000"/>
              <a:gd name="connsiteX79" fmla="*/ 2962594 w 12192000"/>
              <a:gd name="connsiteY79" fmla="*/ 4981920 h 6858000"/>
              <a:gd name="connsiteX80" fmla="*/ 3251019 w 12192000"/>
              <a:gd name="connsiteY80" fmla="*/ 5127012 h 6858000"/>
              <a:gd name="connsiteX81" fmla="*/ 3046180 w 12192000"/>
              <a:gd name="connsiteY81" fmla="*/ 5104781 h 6858000"/>
              <a:gd name="connsiteX82" fmla="*/ 2764646 w 12192000"/>
              <a:gd name="connsiteY82" fmla="*/ 5021703 h 6858000"/>
              <a:gd name="connsiteX83" fmla="*/ 2666820 w 12192000"/>
              <a:gd name="connsiteY83" fmla="*/ 5052905 h 6858000"/>
              <a:gd name="connsiteX84" fmla="*/ 2933657 w 12192000"/>
              <a:gd name="connsiteY84" fmla="*/ 5190198 h 6858000"/>
              <a:gd name="connsiteX85" fmla="*/ 3086598 w 12192000"/>
              <a:gd name="connsiteY85" fmla="*/ 5253776 h 6858000"/>
              <a:gd name="connsiteX86" fmla="*/ 3147680 w 12192000"/>
              <a:gd name="connsiteY86" fmla="*/ 5302531 h 6858000"/>
              <a:gd name="connsiteX87" fmla="*/ 3322204 w 12192000"/>
              <a:gd name="connsiteY87" fmla="*/ 5476487 h 6858000"/>
              <a:gd name="connsiteX88" fmla="*/ 3834758 w 12192000"/>
              <a:gd name="connsiteY88" fmla="*/ 5666434 h 6858000"/>
              <a:gd name="connsiteX89" fmla="*/ 4314240 w 12192000"/>
              <a:gd name="connsiteY89" fmla="*/ 5902409 h 6858000"/>
              <a:gd name="connsiteX90" fmla="*/ 4688552 w 12192000"/>
              <a:gd name="connsiteY90" fmla="*/ 6049453 h 6858000"/>
              <a:gd name="connsiteX91" fmla="*/ 5634660 w 12192000"/>
              <a:gd name="connsiteY91" fmla="*/ 6238620 h 6858000"/>
              <a:gd name="connsiteX92" fmla="*/ 9222980 w 12192000"/>
              <a:gd name="connsiteY92" fmla="*/ 4955397 h 6858000"/>
              <a:gd name="connsiteX93" fmla="*/ 9268448 w 12192000"/>
              <a:gd name="connsiteY93" fmla="*/ 4917173 h 6858000"/>
              <a:gd name="connsiteX94" fmla="*/ 9442512 w 12192000"/>
              <a:gd name="connsiteY94" fmla="*/ 4773251 h 6858000"/>
              <a:gd name="connsiteX95" fmla="*/ 9590400 w 12192000"/>
              <a:gd name="connsiteY95" fmla="*/ 4643756 h 6858000"/>
              <a:gd name="connsiteX96" fmla="*/ 9513242 w 12192000"/>
              <a:gd name="connsiteY96" fmla="*/ 4600073 h 6858000"/>
              <a:gd name="connsiteX97" fmla="*/ 9617498 w 12192000"/>
              <a:gd name="connsiteY97" fmla="*/ 4476430 h 6858000"/>
              <a:gd name="connsiteX98" fmla="*/ 9949094 w 12192000"/>
              <a:gd name="connsiteY98" fmla="*/ 4095364 h 6858000"/>
              <a:gd name="connsiteX99" fmla="*/ 10094686 w 12192000"/>
              <a:gd name="connsiteY99" fmla="*/ 4011507 h 6858000"/>
              <a:gd name="connsiteX100" fmla="*/ 10271967 w 12192000"/>
              <a:gd name="connsiteY100" fmla="*/ 3800497 h 6858000"/>
              <a:gd name="connsiteX101" fmla="*/ 10297226 w 12192000"/>
              <a:gd name="connsiteY101" fmla="*/ 3751742 h 6858000"/>
              <a:gd name="connsiteX102" fmla="*/ 10260943 w 12192000"/>
              <a:gd name="connsiteY102" fmla="*/ 3689723 h 6858000"/>
              <a:gd name="connsiteX103" fmla="*/ 10233847 w 12192000"/>
              <a:gd name="connsiteY103" fmla="*/ 3627319 h 6858000"/>
              <a:gd name="connsiteX104" fmla="*/ 10269209 w 12192000"/>
              <a:gd name="connsiteY104" fmla="*/ 3608986 h 6858000"/>
              <a:gd name="connsiteX105" fmla="*/ 10496550 w 12192000"/>
              <a:gd name="connsiteY105" fmla="*/ 3577393 h 6858000"/>
              <a:gd name="connsiteX106" fmla="*/ 10364738 w 12192000"/>
              <a:gd name="connsiteY106" fmla="*/ 3458823 h 6858000"/>
              <a:gd name="connsiteX107" fmla="*/ 10132346 w 12192000"/>
              <a:gd name="connsiteY107" fmla="*/ 3282137 h 6858000"/>
              <a:gd name="connsiteX108" fmla="*/ 10026712 w 12192000"/>
              <a:gd name="connsiteY108" fmla="*/ 3156543 h 6858000"/>
              <a:gd name="connsiteX109" fmla="*/ 10014312 w 12192000"/>
              <a:gd name="connsiteY109" fmla="*/ 3044213 h 6858000"/>
              <a:gd name="connsiteX110" fmla="*/ 9806718 w 12192000"/>
              <a:gd name="connsiteY110" fmla="*/ 2977907 h 6858000"/>
              <a:gd name="connsiteX111" fmla="*/ 10001912 w 12192000"/>
              <a:gd name="connsiteY111" fmla="*/ 2740374 h 6858000"/>
              <a:gd name="connsiteX112" fmla="*/ 10021662 w 12192000"/>
              <a:gd name="connsiteY112" fmla="*/ 2691231 h 6858000"/>
              <a:gd name="connsiteX113" fmla="*/ 9904546 w 12192000"/>
              <a:gd name="connsiteY113" fmla="*/ 2515322 h 6858000"/>
              <a:gd name="connsiteX114" fmla="*/ 9885256 w 12192000"/>
              <a:gd name="connsiteY114" fmla="*/ 2487240 h 6858000"/>
              <a:gd name="connsiteX115" fmla="*/ 9842085 w 12192000"/>
              <a:gd name="connsiteY115" fmla="*/ 2431074 h 6858000"/>
              <a:gd name="connsiteX116" fmla="*/ 9718078 w 12192000"/>
              <a:gd name="connsiteY116" fmla="*/ 2417424 h 6858000"/>
              <a:gd name="connsiteX117" fmla="*/ 9782378 w 12192000"/>
              <a:gd name="connsiteY117" fmla="*/ 2377641 h 6858000"/>
              <a:gd name="connsiteX118" fmla="*/ 9907302 w 12192000"/>
              <a:gd name="connsiteY118" fmla="*/ 2243078 h 6858000"/>
              <a:gd name="connsiteX119" fmla="*/ 9824171 w 12192000"/>
              <a:gd name="connsiteY119" fmla="*/ 2114365 h 6858000"/>
              <a:gd name="connsiteX120" fmla="*/ 9818662 w 12192000"/>
              <a:gd name="connsiteY120" fmla="*/ 2043377 h 6858000"/>
              <a:gd name="connsiteX121" fmla="*/ 9958740 w 12192000"/>
              <a:gd name="connsiteY121" fmla="*/ 1952499 h 6858000"/>
              <a:gd name="connsiteX122" fmla="*/ 10064374 w 12192000"/>
              <a:gd name="connsiteY122" fmla="*/ 1916615 h 6858000"/>
              <a:gd name="connsiteX123" fmla="*/ 10113055 w 12192000"/>
              <a:gd name="connsiteY123" fmla="*/ 1865131 h 6858000"/>
              <a:gd name="connsiteX124" fmla="*/ 10055646 w 12192000"/>
              <a:gd name="connsiteY124" fmla="*/ 1822227 h 6858000"/>
              <a:gd name="connsiteX125" fmla="*/ 9800748 w 12192000"/>
              <a:gd name="connsiteY125" fmla="*/ 1720036 h 6858000"/>
              <a:gd name="connsiteX126" fmla="*/ 9938071 w 12192000"/>
              <a:gd name="connsiteY126" fmla="*/ 1634617 h 6858000"/>
              <a:gd name="connsiteX127" fmla="*/ 9220224 w 12192000"/>
              <a:gd name="connsiteY127" fmla="*/ 1231709 h 6858000"/>
              <a:gd name="connsiteX128" fmla="*/ 9133419 w 12192000"/>
              <a:gd name="connsiteY128" fmla="*/ 1170083 h 6858000"/>
              <a:gd name="connsiteX129" fmla="*/ 8672768 w 12192000"/>
              <a:gd name="connsiteY129" fmla="*/ 1020699 h 6858000"/>
              <a:gd name="connsiteX130" fmla="*/ 8198797 w 12192000"/>
              <a:gd name="connsiteY130" fmla="*/ 915000 h 6858000"/>
              <a:gd name="connsiteX131" fmla="*/ 8528095 w 12192000"/>
              <a:gd name="connsiteY131" fmla="*/ 691898 h 6858000"/>
              <a:gd name="connsiteX132" fmla="*/ 8025190 w 12192000"/>
              <a:gd name="connsiteY132" fmla="*/ 640021 h 6858000"/>
              <a:gd name="connsiteX133" fmla="*/ 7976047 w 12192000"/>
              <a:gd name="connsiteY133" fmla="*/ 641584 h 6858000"/>
              <a:gd name="connsiteX134" fmla="*/ 6988604 w 12192000"/>
              <a:gd name="connsiteY134" fmla="*/ 607260 h 6858000"/>
              <a:gd name="connsiteX135" fmla="*/ 5573116 w 12192000"/>
              <a:gd name="connsiteY135" fmla="*/ 493368 h 6858000"/>
              <a:gd name="connsiteX136" fmla="*/ 4401503 w 12192000"/>
              <a:gd name="connsiteY136" fmla="*/ 425112 h 6858000"/>
              <a:gd name="connsiteX137" fmla="*/ 3154109 w 12192000"/>
              <a:gd name="connsiteY137" fmla="*/ 292499 h 6858000"/>
              <a:gd name="connsiteX138" fmla="*/ 3094406 w 12192000"/>
              <a:gd name="connsiteY138" fmla="*/ 283966 h 6858000"/>
              <a:gd name="connsiteX139" fmla="*/ 0 w 12192000"/>
              <a:gd name="connsiteY139" fmla="*/ 0 h 6858000"/>
              <a:gd name="connsiteX140" fmla="*/ 12192000 w 12192000"/>
              <a:gd name="connsiteY140" fmla="*/ 0 h 6858000"/>
              <a:gd name="connsiteX141" fmla="*/ 12192000 w 12192000"/>
              <a:gd name="connsiteY141" fmla="*/ 6858000 h 6858000"/>
              <a:gd name="connsiteX142" fmla="*/ 0 w 12192000"/>
              <a:gd name="connsiteY14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2192000" h="6858000">
                <a:moveTo>
                  <a:pt x="3094406" y="283966"/>
                </a:moveTo>
                <a:cubicBezTo>
                  <a:pt x="3074312" y="283528"/>
                  <a:pt x="3054907" y="288795"/>
                  <a:pt x="3038833" y="309661"/>
                </a:cubicBezTo>
                <a:cubicBezTo>
                  <a:pt x="3124259" y="364657"/>
                  <a:pt x="3233105" y="343983"/>
                  <a:pt x="3348384" y="406000"/>
                </a:cubicBezTo>
                <a:cubicBezTo>
                  <a:pt x="3161001" y="386497"/>
                  <a:pt x="3012653" y="370896"/>
                  <a:pt x="2864309" y="355295"/>
                </a:cubicBezTo>
                <a:cubicBezTo>
                  <a:pt x="2861553" y="366216"/>
                  <a:pt x="2858796" y="377136"/>
                  <a:pt x="2856039" y="388058"/>
                </a:cubicBezTo>
                <a:cubicBezTo>
                  <a:pt x="3045722" y="411070"/>
                  <a:pt x="3221166" y="470356"/>
                  <a:pt x="3405794" y="512089"/>
                </a:cubicBezTo>
                <a:cubicBezTo>
                  <a:pt x="3388799" y="537835"/>
                  <a:pt x="3371808" y="532763"/>
                  <a:pt x="3356651" y="531204"/>
                </a:cubicBezTo>
                <a:cubicBezTo>
                  <a:pt x="3257907" y="521062"/>
                  <a:pt x="3159164" y="510922"/>
                  <a:pt x="3064552" y="483228"/>
                </a:cubicBezTo>
                <a:cubicBezTo>
                  <a:pt x="3043427" y="476987"/>
                  <a:pt x="3017704" y="476987"/>
                  <a:pt x="3005765" y="495708"/>
                </a:cubicBezTo>
                <a:cubicBezTo>
                  <a:pt x="2988771" y="522231"/>
                  <a:pt x="3013113" y="539393"/>
                  <a:pt x="3034700" y="553823"/>
                </a:cubicBezTo>
                <a:cubicBezTo>
                  <a:pt x="3072360" y="578787"/>
                  <a:pt x="3117827" y="571767"/>
                  <a:pt x="3161459" y="576445"/>
                </a:cubicBezTo>
                <a:cubicBezTo>
                  <a:pt x="3277655" y="588537"/>
                  <a:pt x="3333228" y="626370"/>
                  <a:pt x="3358949" y="712961"/>
                </a:cubicBezTo>
                <a:cubicBezTo>
                  <a:pt x="3256987" y="677857"/>
                  <a:pt x="3158703" y="721151"/>
                  <a:pt x="3059960" y="696576"/>
                </a:cubicBezTo>
                <a:cubicBezTo>
                  <a:pt x="3034240" y="690338"/>
                  <a:pt x="2993364" y="699698"/>
                  <a:pt x="3007143" y="729732"/>
                </a:cubicBezTo>
                <a:cubicBezTo>
                  <a:pt x="3020003" y="757814"/>
                  <a:pt x="3062716" y="778096"/>
                  <a:pt x="2986935" y="772635"/>
                </a:cubicBezTo>
                <a:cubicBezTo>
                  <a:pt x="2932740" y="768735"/>
                  <a:pt x="2826647" y="800329"/>
                  <a:pt x="2871197" y="808127"/>
                </a:cubicBezTo>
                <a:cubicBezTo>
                  <a:pt x="2927228" y="817881"/>
                  <a:pt x="2981883" y="831921"/>
                  <a:pt x="3053071" y="847913"/>
                </a:cubicBezTo>
                <a:cubicBezTo>
                  <a:pt x="2974533" y="874043"/>
                  <a:pt x="2918042" y="868584"/>
                  <a:pt x="2858796" y="847913"/>
                </a:cubicBezTo>
                <a:cubicBezTo>
                  <a:pt x="2787150" y="822949"/>
                  <a:pt x="2693916" y="792528"/>
                  <a:pt x="2635588" y="820611"/>
                </a:cubicBezTo>
                <a:cubicBezTo>
                  <a:pt x="2548326" y="862734"/>
                  <a:pt x="2475760" y="836211"/>
                  <a:pt x="2397683" y="829190"/>
                </a:cubicBezTo>
                <a:cubicBezTo>
                  <a:pt x="2238775" y="814759"/>
                  <a:pt x="2081241" y="790576"/>
                  <a:pt x="1921874" y="778877"/>
                </a:cubicBezTo>
                <a:cubicBezTo>
                  <a:pt x="1858036" y="774195"/>
                  <a:pt x="1789143" y="751964"/>
                  <a:pt x="1695450" y="782386"/>
                </a:cubicBezTo>
                <a:cubicBezTo>
                  <a:pt x="2119822" y="938012"/>
                  <a:pt x="2575423" y="928262"/>
                  <a:pt x="2954324" y="1120940"/>
                </a:cubicBezTo>
                <a:cubicBezTo>
                  <a:pt x="2938251" y="1139269"/>
                  <a:pt x="2856502" y="1191535"/>
                  <a:pt x="2890028" y="1195435"/>
                </a:cubicBezTo>
                <a:cubicBezTo>
                  <a:pt x="2984178" y="1206748"/>
                  <a:pt x="3067767" y="1244971"/>
                  <a:pt x="3153652" y="1276563"/>
                </a:cubicBezTo>
                <a:cubicBezTo>
                  <a:pt x="3190855" y="1290216"/>
                  <a:pt x="3235862" y="1308157"/>
                  <a:pt x="3218410" y="1356911"/>
                </a:cubicBezTo>
                <a:cubicBezTo>
                  <a:pt x="3186719" y="1370562"/>
                  <a:pt x="3163296" y="1351451"/>
                  <a:pt x="3137118" y="1349891"/>
                </a:cubicBezTo>
                <a:cubicBezTo>
                  <a:pt x="3110480" y="1348331"/>
                  <a:pt x="3050773" y="1358471"/>
                  <a:pt x="3067309" y="1365102"/>
                </a:cubicBezTo>
                <a:cubicBezTo>
                  <a:pt x="3142629" y="1395136"/>
                  <a:pt x="3007143" y="1467292"/>
                  <a:pt x="3096243" y="1467292"/>
                </a:cubicBezTo>
                <a:cubicBezTo>
                  <a:pt x="3245506" y="1467681"/>
                  <a:pt x="3324961" y="1595613"/>
                  <a:pt x="3468716" y="1599125"/>
                </a:cubicBezTo>
                <a:cubicBezTo>
                  <a:pt x="3491677" y="1599513"/>
                  <a:pt x="3502700" y="1622137"/>
                  <a:pt x="3502241" y="1642029"/>
                </a:cubicBezTo>
                <a:cubicBezTo>
                  <a:pt x="3502241" y="1665822"/>
                  <a:pt x="3481116" y="1670112"/>
                  <a:pt x="3457692" y="1672453"/>
                </a:cubicBezTo>
                <a:cubicBezTo>
                  <a:pt x="3421868" y="1675962"/>
                  <a:pt x="3384667" y="1642029"/>
                  <a:pt x="3337362" y="1688053"/>
                </a:cubicBezTo>
                <a:cubicBezTo>
                  <a:pt x="3422329" y="1714966"/>
                  <a:pt x="3507294" y="1741878"/>
                  <a:pt x="3505915" y="1834318"/>
                </a:cubicBezTo>
                <a:cubicBezTo>
                  <a:pt x="3505457" y="1859279"/>
                  <a:pt x="3540820" y="1868640"/>
                  <a:pt x="3567458" y="1874880"/>
                </a:cubicBezTo>
                <a:cubicBezTo>
                  <a:pt x="3611549" y="1885023"/>
                  <a:pt x="3648750" y="1902965"/>
                  <a:pt x="3672634" y="1937678"/>
                </a:cubicBezTo>
                <a:cubicBezTo>
                  <a:pt x="3672172" y="1944308"/>
                  <a:pt x="3671715" y="1951329"/>
                  <a:pt x="3674470" y="1956789"/>
                </a:cubicBezTo>
                <a:cubicBezTo>
                  <a:pt x="3666664" y="2040646"/>
                  <a:pt x="3602363" y="2038306"/>
                  <a:pt x="3531176" y="2024266"/>
                </a:cubicBezTo>
                <a:cubicBezTo>
                  <a:pt x="3446211" y="2007103"/>
                  <a:pt x="3362164" y="1975900"/>
                  <a:pt x="3272604" y="2005933"/>
                </a:cubicBezTo>
                <a:cubicBezTo>
                  <a:pt x="3398905" y="2046107"/>
                  <a:pt x="3536229" y="2049228"/>
                  <a:pt x="3654720" y="2106564"/>
                </a:cubicBezTo>
                <a:cubicBezTo>
                  <a:pt x="3221166" y="2117095"/>
                  <a:pt x="2838130" y="1936116"/>
                  <a:pt x="2417892" y="1866690"/>
                </a:cubicBezTo>
                <a:cubicBezTo>
                  <a:pt x="2432130" y="1913105"/>
                  <a:pt x="2466114" y="1922465"/>
                  <a:pt x="2496888" y="1929487"/>
                </a:cubicBezTo>
                <a:cubicBezTo>
                  <a:pt x="2652123" y="1964590"/>
                  <a:pt x="2788067" y="2034408"/>
                  <a:pt x="2929526" y="2094862"/>
                </a:cubicBezTo>
                <a:cubicBezTo>
                  <a:pt x="2987851" y="2119825"/>
                  <a:pt x="3030106" y="2144789"/>
                  <a:pt x="3052152" y="2198613"/>
                </a:cubicBezTo>
                <a:cubicBezTo>
                  <a:pt x="3071903" y="2247367"/>
                  <a:pt x="3110021" y="2269990"/>
                  <a:pt x="3180748" y="2255948"/>
                </a:cubicBezTo>
                <a:cubicBezTo>
                  <a:pt x="3238157" y="2244246"/>
                  <a:pt x="3301078" y="2250487"/>
                  <a:pt x="3361244" y="2254777"/>
                </a:cubicBezTo>
                <a:cubicBezTo>
                  <a:pt x="3430596" y="2259459"/>
                  <a:pt x="3508213" y="2314455"/>
                  <a:pt x="3489382" y="2342926"/>
                </a:cubicBezTo>
                <a:cubicBezTo>
                  <a:pt x="3457233" y="2391292"/>
                  <a:pt x="3403498" y="2367110"/>
                  <a:pt x="3355733" y="2361649"/>
                </a:cubicBezTo>
                <a:cubicBezTo>
                  <a:pt x="3301537" y="2355018"/>
                  <a:pt x="3200957" y="2341367"/>
                  <a:pt x="3199121" y="2347216"/>
                </a:cubicBezTo>
                <a:cubicBezTo>
                  <a:pt x="3163754" y="2468518"/>
                  <a:pt x="2914827" y="2362819"/>
                  <a:pt x="2861091" y="2351896"/>
                </a:cubicBezTo>
                <a:cubicBezTo>
                  <a:pt x="2794038" y="2338245"/>
                  <a:pt x="2731116" y="2363208"/>
                  <a:pt x="2667278" y="2369058"/>
                </a:cubicBezTo>
                <a:cubicBezTo>
                  <a:pt x="2610328" y="2374518"/>
                  <a:pt x="2288376" y="2391292"/>
                  <a:pt x="2221781" y="2339805"/>
                </a:cubicBezTo>
                <a:cubicBezTo>
                  <a:pt x="2212595" y="2379978"/>
                  <a:pt x="2231884" y="2396361"/>
                  <a:pt x="2247961" y="2414693"/>
                </a:cubicBezTo>
                <a:cubicBezTo>
                  <a:pt x="2270465" y="2440824"/>
                  <a:pt x="2274138" y="2459157"/>
                  <a:pt x="2231425" y="2479828"/>
                </a:cubicBezTo>
                <a:cubicBezTo>
                  <a:pt x="2109717" y="2539115"/>
                  <a:pt x="2111557" y="2541065"/>
                  <a:pt x="2224996" y="2621414"/>
                </a:cubicBezTo>
                <a:cubicBezTo>
                  <a:pt x="2230509" y="2624923"/>
                  <a:pt x="2228211" y="2636624"/>
                  <a:pt x="2229131" y="2644426"/>
                </a:cubicBezTo>
                <a:cubicBezTo>
                  <a:pt x="2199276" y="2656906"/>
                  <a:pt x="2164373" y="2625703"/>
                  <a:pt x="2129466" y="2659247"/>
                </a:cubicBezTo>
                <a:cubicBezTo>
                  <a:pt x="2281487" y="2806680"/>
                  <a:pt x="2513421" y="2842953"/>
                  <a:pt x="2723312" y="2953726"/>
                </a:cubicBezTo>
                <a:cubicBezTo>
                  <a:pt x="2553377" y="2990389"/>
                  <a:pt x="2451419" y="2862456"/>
                  <a:pt x="2326496" y="2878838"/>
                </a:cubicBezTo>
                <a:cubicBezTo>
                  <a:pt x="2264036" y="2919012"/>
                  <a:pt x="2449582" y="2983367"/>
                  <a:pt x="2272759" y="3002480"/>
                </a:cubicBezTo>
                <a:cubicBezTo>
                  <a:pt x="2349461" y="3037583"/>
                  <a:pt x="2406411" y="3071905"/>
                  <a:pt x="2459226" y="3112471"/>
                </a:cubicBezTo>
                <a:cubicBezTo>
                  <a:pt x="2553377" y="3185016"/>
                  <a:pt x="2571749" y="3232602"/>
                  <a:pt x="2528117" y="3330111"/>
                </a:cubicBezTo>
                <a:cubicBezTo>
                  <a:pt x="2499642" y="3394076"/>
                  <a:pt x="2457848" y="3452973"/>
                  <a:pt x="2494590" y="3529029"/>
                </a:cubicBezTo>
                <a:cubicBezTo>
                  <a:pt x="2520308" y="3581294"/>
                  <a:pt x="2510206" y="3615617"/>
                  <a:pt x="2414677" y="3592215"/>
                </a:cubicBezTo>
                <a:cubicBezTo>
                  <a:pt x="2311799" y="3567251"/>
                  <a:pt x="2273221" y="3614057"/>
                  <a:pt x="2298940" y="3705716"/>
                </a:cubicBezTo>
                <a:cubicBezTo>
                  <a:pt x="2315473" y="3764612"/>
                  <a:pt x="2298020" y="3782553"/>
                  <a:pt x="2227294" y="3775921"/>
                </a:cubicBezTo>
                <a:cubicBezTo>
                  <a:pt x="2149215" y="3768512"/>
                  <a:pt x="2074811" y="3729898"/>
                  <a:pt x="1978366" y="3748620"/>
                </a:cubicBezTo>
                <a:cubicBezTo>
                  <a:pt x="2055522" y="3855492"/>
                  <a:pt x="2220403" y="3825068"/>
                  <a:pt x="2310421" y="3926868"/>
                </a:cubicBezTo>
                <a:cubicBezTo>
                  <a:pt x="2202950" y="3927259"/>
                  <a:pt x="2120739" y="3926868"/>
                  <a:pt x="2041285" y="3904635"/>
                </a:cubicBezTo>
                <a:cubicBezTo>
                  <a:pt x="2008216" y="3895664"/>
                  <a:pt x="1971934" y="3886305"/>
                  <a:pt x="1953565" y="3917116"/>
                </a:cubicBezTo>
                <a:cubicBezTo>
                  <a:pt x="1931978" y="3954170"/>
                  <a:pt x="1976527" y="3968211"/>
                  <a:pt x="2003623" y="3974842"/>
                </a:cubicBezTo>
                <a:cubicBezTo>
                  <a:pt x="2079866" y="3993563"/>
                  <a:pt x="2138192" y="4038028"/>
                  <a:pt x="2201114" y="4072742"/>
                </a:cubicBezTo>
                <a:cubicBezTo>
                  <a:pt x="2339356" y="4148800"/>
                  <a:pt x="2490917" y="4212375"/>
                  <a:pt x="2608032" y="4337967"/>
                </a:cubicBezTo>
                <a:cubicBezTo>
                  <a:pt x="2460606" y="4305983"/>
                  <a:pt x="2350838" y="4231487"/>
                  <a:pt x="2213973" y="4216277"/>
                </a:cubicBezTo>
                <a:cubicBezTo>
                  <a:pt x="2332467" y="4330557"/>
                  <a:pt x="2484945" y="4405834"/>
                  <a:pt x="2629158" y="4488911"/>
                </a:cubicBezTo>
                <a:cubicBezTo>
                  <a:pt x="2670494" y="4512315"/>
                  <a:pt x="2712289" y="4528306"/>
                  <a:pt x="2721471" y="4579399"/>
                </a:cubicBezTo>
                <a:cubicBezTo>
                  <a:pt x="2739385" y="4678470"/>
                  <a:pt x="2793121" y="4760378"/>
                  <a:pt x="2907939" y="4804062"/>
                </a:cubicBezTo>
                <a:cubicBezTo>
                  <a:pt x="2908859" y="4804452"/>
                  <a:pt x="2902428" y="4819274"/>
                  <a:pt x="2898753" y="4829414"/>
                </a:cubicBezTo>
                <a:cubicBezTo>
                  <a:pt x="2828485" y="4832536"/>
                  <a:pt x="2772912" y="4774028"/>
                  <a:pt x="2683352" y="4793141"/>
                </a:cubicBezTo>
                <a:cubicBezTo>
                  <a:pt x="2769239" y="4872708"/>
                  <a:pt x="2840885" y="4944087"/>
                  <a:pt x="2962594" y="4981920"/>
                </a:cubicBezTo>
                <a:cubicBezTo>
                  <a:pt x="3059960" y="5011952"/>
                  <a:pt x="3180289" y="5029503"/>
                  <a:pt x="3251019" y="5127012"/>
                </a:cubicBezTo>
                <a:cubicBezTo>
                  <a:pt x="3168808" y="5146126"/>
                  <a:pt x="3107723" y="5121944"/>
                  <a:pt x="3046180" y="5104781"/>
                </a:cubicBezTo>
                <a:cubicBezTo>
                  <a:pt x="2952030" y="5078258"/>
                  <a:pt x="2858796" y="5048226"/>
                  <a:pt x="2764646" y="5021703"/>
                </a:cubicBezTo>
                <a:cubicBezTo>
                  <a:pt x="2728821" y="5011563"/>
                  <a:pt x="2689782" y="5004540"/>
                  <a:pt x="2666820" y="5052905"/>
                </a:cubicBezTo>
                <a:cubicBezTo>
                  <a:pt x="2786691" y="5063047"/>
                  <a:pt x="2858337" y="5128575"/>
                  <a:pt x="2933657" y="5190198"/>
                </a:cubicBezTo>
                <a:cubicBezTo>
                  <a:pt x="2975911" y="5224912"/>
                  <a:pt x="3010358" y="5271328"/>
                  <a:pt x="3086598" y="5253776"/>
                </a:cubicBezTo>
                <a:cubicBezTo>
                  <a:pt x="3126554" y="5244415"/>
                  <a:pt x="3151814" y="5270547"/>
                  <a:pt x="3147680" y="5302531"/>
                </a:cubicBezTo>
                <a:cubicBezTo>
                  <a:pt x="3132525" y="5415251"/>
                  <a:pt x="3225759" y="5454645"/>
                  <a:pt x="3322204" y="5476487"/>
                </a:cubicBezTo>
                <a:cubicBezTo>
                  <a:pt x="3504998" y="5517440"/>
                  <a:pt x="3657018" y="5613779"/>
                  <a:pt x="3834758" y="5666434"/>
                </a:cubicBezTo>
                <a:cubicBezTo>
                  <a:pt x="4007445" y="5717529"/>
                  <a:pt x="4141095" y="5838830"/>
                  <a:pt x="4314240" y="5902409"/>
                </a:cubicBezTo>
                <a:cubicBezTo>
                  <a:pt x="4439624" y="5948433"/>
                  <a:pt x="4559494" y="6007718"/>
                  <a:pt x="4688552" y="6049453"/>
                </a:cubicBezTo>
                <a:cubicBezTo>
                  <a:pt x="4993968" y="6148131"/>
                  <a:pt x="5305360" y="6227308"/>
                  <a:pt x="5634660" y="6238620"/>
                </a:cubicBezTo>
                <a:cubicBezTo>
                  <a:pt x="5906549" y="6247590"/>
                  <a:pt x="8264931" y="6239010"/>
                  <a:pt x="9222980" y="4955397"/>
                </a:cubicBezTo>
                <a:cubicBezTo>
                  <a:pt x="9241350" y="4949155"/>
                  <a:pt x="9262017" y="4932775"/>
                  <a:pt x="9268448" y="4917173"/>
                </a:cubicBezTo>
                <a:cubicBezTo>
                  <a:pt x="9299220" y="4844235"/>
                  <a:pt x="9374540" y="4812644"/>
                  <a:pt x="9442512" y="4773251"/>
                </a:cubicBezTo>
                <a:cubicBezTo>
                  <a:pt x="9502220" y="4738536"/>
                  <a:pt x="9565600" y="4702263"/>
                  <a:pt x="9590400" y="4643756"/>
                </a:cubicBezTo>
                <a:cubicBezTo>
                  <a:pt x="9623008" y="4565749"/>
                  <a:pt x="9530236" y="4629716"/>
                  <a:pt x="9513242" y="4600073"/>
                </a:cubicBezTo>
                <a:cubicBezTo>
                  <a:pt x="9548605" y="4559509"/>
                  <a:pt x="9603261" y="4522454"/>
                  <a:pt x="9617498" y="4476430"/>
                </a:cubicBezTo>
                <a:cubicBezTo>
                  <a:pt x="9669394" y="4310276"/>
                  <a:pt x="9781460" y="4189364"/>
                  <a:pt x="9949094" y="4095364"/>
                </a:cubicBezTo>
                <a:cubicBezTo>
                  <a:pt x="9997318" y="4068452"/>
                  <a:pt x="10029007" y="4019306"/>
                  <a:pt x="10094686" y="4011507"/>
                </a:cubicBezTo>
                <a:cubicBezTo>
                  <a:pt x="10240735" y="3994345"/>
                  <a:pt x="10194808" y="3860171"/>
                  <a:pt x="10271967" y="3800497"/>
                </a:cubicBezTo>
                <a:cubicBezTo>
                  <a:pt x="10286662" y="3789184"/>
                  <a:pt x="10299980" y="3766953"/>
                  <a:pt x="10297226" y="3751742"/>
                </a:cubicBezTo>
                <a:cubicBezTo>
                  <a:pt x="10293091" y="3729898"/>
                  <a:pt x="10275639" y="3709227"/>
                  <a:pt x="10260943" y="3689723"/>
                </a:cubicBezTo>
                <a:cubicBezTo>
                  <a:pt x="10245786" y="3670222"/>
                  <a:pt x="10222825" y="3653061"/>
                  <a:pt x="10233847" y="3627319"/>
                </a:cubicBezTo>
                <a:cubicBezTo>
                  <a:pt x="10238437" y="3616788"/>
                  <a:pt x="10235225" y="3580125"/>
                  <a:pt x="10269209" y="3608986"/>
                </a:cubicBezTo>
                <a:cubicBezTo>
                  <a:pt x="10362443" y="3688165"/>
                  <a:pt x="10416637" y="3613279"/>
                  <a:pt x="10496550" y="3577393"/>
                </a:cubicBezTo>
                <a:cubicBezTo>
                  <a:pt x="10432253" y="3540340"/>
                  <a:pt x="10374383" y="3514208"/>
                  <a:pt x="10364738" y="3458823"/>
                </a:cubicBezTo>
                <a:cubicBezTo>
                  <a:pt x="10344991" y="3344542"/>
                  <a:pt x="10260485" y="3292277"/>
                  <a:pt x="10132346" y="3282137"/>
                </a:cubicBezTo>
                <a:cubicBezTo>
                  <a:pt x="10179650" y="3171757"/>
                  <a:pt x="10179650" y="3171757"/>
                  <a:pt x="10026712" y="3156543"/>
                </a:cubicBezTo>
                <a:cubicBezTo>
                  <a:pt x="10085499" y="3086337"/>
                  <a:pt x="10085499" y="3068396"/>
                  <a:pt x="10014312" y="3044213"/>
                </a:cubicBezTo>
                <a:cubicBezTo>
                  <a:pt x="9945880" y="3021201"/>
                  <a:pt x="9870100" y="3013401"/>
                  <a:pt x="9806718" y="2977907"/>
                </a:cubicBezTo>
                <a:cubicBezTo>
                  <a:pt x="9865047" y="2888199"/>
                  <a:pt x="9881580" y="2784060"/>
                  <a:pt x="10001912" y="2740374"/>
                </a:cubicBezTo>
                <a:cubicBezTo>
                  <a:pt x="10020741" y="2733743"/>
                  <a:pt x="10033600" y="2706830"/>
                  <a:pt x="10021662" y="2691231"/>
                </a:cubicBezTo>
                <a:cubicBezTo>
                  <a:pt x="9978030" y="2634675"/>
                  <a:pt x="10040492" y="2527414"/>
                  <a:pt x="9904546" y="2515322"/>
                </a:cubicBezTo>
                <a:cubicBezTo>
                  <a:pt x="9887552" y="2514152"/>
                  <a:pt x="9871936" y="2502450"/>
                  <a:pt x="9885256" y="2487240"/>
                </a:cubicBezTo>
                <a:cubicBezTo>
                  <a:pt x="9931184" y="2434196"/>
                  <a:pt x="9875611" y="2437706"/>
                  <a:pt x="9842085" y="2431074"/>
                </a:cubicBezTo>
                <a:cubicBezTo>
                  <a:pt x="9801668" y="2422884"/>
                  <a:pt x="9755740" y="2446287"/>
                  <a:pt x="9718078" y="2417424"/>
                </a:cubicBezTo>
                <a:cubicBezTo>
                  <a:pt x="9726806" y="2386999"/>
                  <a:pt x="9759413" y="2387390"/>
                  <a:pt x="9782378" y="2377641"/>
                </a:cubicBezTo>
                <a:cubicBezTo>
                  <a:pt x="9849430" y="2349558"/>
                  <a:pt x="9904086" y="2316013"/>
                  <a:pt x="9907302" y="2243078"/>
                </a:cubicBezTo>
                <a:cubicBezTo>
                  <a:pt x="9909596" y="2184182"/>
                  <a:pt x="9916946" y="2132305"/>
                  <a:pt x="9824171" y="2114365"/>
                </a:cubicBezTo>
                <a:cubicBezTo>
                  <a:pt x="9785593" y="2106953"/>
                  <a:pt x="9796616" y="2064440"/>
                  <a:pt x="9818662" y="2043377"/>
                </a:cubicBezTo>
                <a:cubicBezTo>
                  <a:pt x="9858160" y="2005933"/>
                  <a:pt x="9890766" y="1956008"/>
                  <a:pt x="9958740" y="1952499"/>
                </a:cubicBezTo>
                <a:cubicBezTo>
                  <a:pt x="10000075" y="1950158"/>
                  <a:pt x="10031764" y="1934556"/>
                  <a:pt x="10064374" y="1916615"/>
                </a:cubicBezTo>
                <a:cubicBezTo>
                  <a:pt x="10087795" y="1903743"/>
                  <a:pt x="10115810" y="1892823"/>
                  <a:pt x="10113055" y="1865131"/>
                </a:cubicBezTo>
                <a:cubicBezTo>
                  <a:pt x="10110302" y="1838607"/>
                  <a:pt x="10083203" y="1827686"/>
                  <a:pt x="10055646" y="1822227"/>
                </a:cubicBezTo>
                <a:cubicBezTo>
                  <a:pt x="9963792" y="1804675"/>
                  <a:pt x="9877448" y="1778933"/>
                  <a:pt x="9800748" y="1720036"/>
                </a:cubicBezTo>
                <a:cubicBezTo>
                  <a:pt x="9851726" y="1688834"/>
                  <a:pt x="9900410" y="1666211"/>
                  <a:pt x="9938071" y="1634617"/>
                </a:cubicBezTo>
                <a:cubicBezTo>
                  <a:pt x="10029007" y="1558172"/>
                  <a:pt x="9258802" y="1317517"/>
                  <a:pt x="9220224" y="1231709"/>
                </a:cubicBezTo>
                <a:cubicBezTo>
                  <a:pt x="9208284" y="1205187"/>
                  <a:pt x="9167410" y="1177883"/>
                  <a:pt x="9133419" y="1170083"/>
                </a:cubicBezTo>
                <a:cubicBezTo>
                  <a:pt x="8974052" y="1133420"/>
                  <a:pt x="8835810" y="1051123"/>
                  <a:pt x="8672768" y="1020699"/>
                </a:cubicBezTo>
                <a:cubicBezTo>
                  <a:pt x="8518912" y="991837"/>
                  <a:pt x="8367350" y="953222"/>
                  <a:pt x="8198797" y="915000"/>
                </a:cubicBezTo>
                <a:cubicBezTo>
                  <a:pt x="8302134" y="819048"/>
                  <a:pt x="8485382" y="830361"/>
                  <a:pt x="8528095" y="691898"/>
                </a:cubicBezTo>
                <a:cubicBezTo>
                  <a:pt x="8361379" y="656013"/>
                  <a:pt x="8185937" y="696968"/>
                  <a:pt x="8025190" y="640021"/>
                </a:cubicBezTo>
                <a:cubicBezTo>
                  <a:pt x="8011411" y="634954"/>
                  <a:pt x="7992579" y="640021"/>
                  <a:pt x="7976047" y="641584"/>
                </a:cubicBezTo>
                <a:cubicBezTo>
                  <a:pt x="7644909" y="672005"/>
                  <a:pt x="7315149" y="645484"/>
                  <a:pt x="6988604" y="607260"/>
                </a:cubicBezTo>
                <a:cubicBezTo>
                  <a:pt x="6518305" y="552656"/>
                  <a:pt x="6046170" y="517941"/>
                  <a:pt x="5573116" y="493368"/>
                </a:cubicBezTo>
                <a:cubicBezTo>
                  <a:pt x="5182272" y="473086"/>
                  <a:pt x="4790511" y="464116"/>
                  <a:pt x="4401503" y="425112"/>
                </a:cubicBezTo>
                <a:cubicBezTo>
                  <a:pt x="3985401" y="383379"/>
                  <a:pt x="3569756" y="336184"/>
                  <a:pt x="3154109" y="292499"/>
                </a:cubicBezTo>
                <a:cubicBezTo>
                  <a:pt x="3135280" y="290549"/>
                  <a:pt x="3114499" y="284406"/>
                  <a:pt x="3094406" y="283966"/>
                </a:cubicBezTo>
                <a:close/>
                <a:moveTo>
                  <a:pt x="0" y="0"/>
                </a:moveTo>
                <a:lnTo>
                  <a:pt x="12192000" y="0"/>
                </a:lnTo>
                <a:lnTo>
                  <a:pt x="12192000" y="6858000"/>
                </a:ln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pic>
        <p:nvPicPr>
          <p:cNvPr id="3074" name="Picture 2" descr="Message of thanks – Tivoli Group Limited">
            <a:extLst>
              <a:ext uri="{FF2B5EF4-FFF2-40B4-BE49-F238E27FC236}">
                <a16:creationId xmlns:a16="http://schemas.microsoft.com/office/drawing/2014/main" xmlns="" id="{0C2FEEA7-C8B0-7A40-9935-BF39070DC331}"/>
              </a:ext>
            </a:extLst>
          </p:cNvPr>
          <p:cNvPicPr>
            <a:picLocks noChangeAspect="1" noChangeArrowheads="1"/>
          </p:cNvPicPr>
          <p:nvPr/>
        </p:nvPicPr>
        <p:blipFill>
          <a:blip r:embed="rId2">
            <a:extLst>
              <a:ext uri="{28A0092B-C50C-407E-A947-70E740481C1C}">
                <a14:useLocalDpi xmlns:a14="http://schemas.microsoft.com/office/drawing/2010/main" xmlns="" val="0"/>
              </a:ext>
            </a:extLst>
          </a:blip>
          <a:stretch>
            <a:fillRect/>
          </a:stretch>
        </p:blipFill>
        <p:spPr bwMode="auto">
          <a:xfrm>
            <a:off x="3841844" y="1567173"/>
            <a:ext cx="4768755" cy="337563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82405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CD7C67-3C11-A74A-B0E9-A272DA1F1CFE}"/>
              </a:ext>
            </a:extLst>
          </p:cNvPr>
          <p:cNvSpPr>
            <a:spLocks noGrp="1"/>
          </p:cNvSpPr>
          <p:nvPr>
            <p:ph type="title"/>
          </p:nvPr>
        </p:nvSpPr>
        <p:spPr/>
        <p:txBody>
          <a:bodyPr/>
          <a:lstStyle/>
          <a:p>
            <a:pPr algn="ctr"/>
            <a:r>
              <a:rPr lang="x-none" dirty="0"/>
              <a:t>Refrences </a:t>
            </a:r>
          </a:p>
        </p:txBody>
      </p:sp>
      <p:sp>
        <p:nvSpPr>
          <p:cNvPr id="3" name="Content Placeholder 2">
            <a:extLst>
              <a:ext uri="{FF2B5EF4-FFF2-40B4-BE49-F238E27FC236}">
                <a16:creationId xmlns:a16="http://schemas.microsoft.com/office/drawing/2014/main" xmlns="" id="{39AE17D5-C560-614F-9A5C-484B70ACA5F6}"/>
              </a:ext>
            </a:extLst>
          </p:cNvPr>
          <p:cNvSpPr>
            <a:spLocks noGrp="1"/>
          </p:cNvSpPr>
          <p:nvPr>
            <p:ph idx="1"/>
          </p:nvPr>
        </p:nvSpPr>
        <p:spPr/>
        <p:txBody>
          <a:bodyPr/>
          <a:lstStyle/>
          <a:p>
            <a:r>
              <a:rPr lang="en-US" dirty="0"/>
              <a:t>     Teacher, Law. (November 2013). Law Enforcement Code of Ethics for Police Officers. Retrieved from </a:t>
            </a:r>
            <a:r>
              <a:rPr lang="en-US" dirty="0">
                <a:hlinkClick r:id="rId2"/>
              </a:rPr>
              <a:t>https://www.lawteacher.net/free-law-essays/criminology/ethics-of-police-officers.php?vref=1</a:t>
            </a:r>
            <a:endParaRPr lang="en-US" dirty="0"/>
          </a:p>
          <a:p>
            <a:endParaRPr lang="en-US" dirty="0"/>
          </a:p>
          <a:p>
            <a:pPr fontAlgn="base"/>
            <a:r>
              <a:rPr lang="en-US" b="1" dirty="0"/>
              <a:t>    Removing the Blindfold: Ethics in Criminal Justice, Posted May 25, 2017 in </a:t>
            </a:r>
            <a:r>
              <a:rPr lang="en-US" b="1" u="sng" dirty="0">
                <a:hlinkClick r:id="rId3"/>
              </a:rPr>
              <a:t>Criminal Justice</a:t>
            </a:r>
            <a:endParaRPr lang="en-US" b="1" dirty="0"/>
          </a:p>
          <a:p>
            <a:r>
              <a:rPr lang="en-US" dirty="0"/>
              <a:t>    McCartney, </a:t>
            </a:r>
            <a:r>
              <a:rPr lang="en-US" b="1" u="sng" cap="all" dirty="0">
                <a:hlinkClick r:id="rId4" tooltip="Go to the cover page of Ethics in Law Enforcement"/>
              </a:rPr>
              <a:t>ETHICS IN LAW ENFORCEMEN</a:t>
            </a:r>
            <a:r>
              <a:rPr lang="en-US" b="1" u="sng" cap="all" dirty="0"/>
              <a:t>. https://</a:t>
            </a:r>
            <a:r>
              <a:rPr lang="en-US" b="1" u="sng" cap="all" dirty="0" err="1"/>
              <a:t>opentextbc.ca</a:t>
            </a:r>
            <a:r>
              <a:rPr lang="en-US" b="1" u="sng" cap="all" dirty="0"/>
              <a:t>/</a:t>
            </a:r>
            <a:r>
              <a:rPr lang="en-US" b="1" u="sng" cap="all" dirty="0" err="1"/>
              <a:t>ethicsinlawenforcement</a:t>
            </a:r>
            <a:r>
              <a:rPr lang="en-US" b="1" u="sng" cap="all" dirty="0"/>
              <a:t>/chapter/values/</a:t>
            </a:r>
            <a:endParaRPr lang="x-none" dirty="0"/>
          </a:p>
        </p:txBody>
      </p:sp>
    </p:spTree>
    <p:extLst>
      <p:ext uri="{BB962C8B-B14F-4D97-AF65-F5344CB8AC3E}">
        <p14:creationId xmlns:p14="http://schemas.microsoft.com/office/powerpoint/2010/main" xmlns="" val="2964049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F9D02C5-75FB-734C-9B1D-A6C42712DB77}"/>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W</a:t>
            </a:r>
            <a:r>
              <a:rPr lang="x-none">
                <a:solidFill>
                  <a:srgbClr val="FFFFFF"/>
                </a:solidFill>
              </a:rPr>
              <a:t>hat is the </a:t>
            </a:r>
            <a:r>
              <a:rPr lang="en-US" dirty="0">
                <a:solidFill>
                  <a:srgbClr val="FFFFFF"/>
                </a:solidFill>
              </a:rPr>
              <a:t>morality and ethics</a:t>
            </a:r>
            <a:r>
              <a:rPr lang="ar-SA" dirty="0">
                <a:solidFill>
                  <a:srgbClr val="FFFFFF"/>
                </a:solidFill>
              </a:rPr>
              <a:t> </a:t>
            </a:r>
            <a:r>
              <a:rPr lang="en-US" dirty="0">
                <a:solidFill>
                  <a:srgbClr val="FFFFFF"/>
                </a:solidFill>
              </a:rPr>
              <a:t>?  </a:t>
            </a:r>
            <a:r>
              <a:rPr lang="x-none">
                <a:solidFill>
                  <a:srgbClr val="FFFFFF"/>
                </a:solidFill>
              </a:rPr>
              <a:t> </a:t>
            </a:r>
          </a:p>
        </p:txBody>
      </p:sp>
      <p:sp>
        <p:nvSpPr>
          <p:cNvPr id="20"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xmlns="" id="{9DB8F7C1-0AD5-8E4C-ABE0-4AB4256251F8}"/>
              </a:ext>
            </a:extLst>
          </p:cNvPr>
          <p:cNvSpPr>
            <a:spLocks noGrp="1"/>
          </p:cNvSpPr>
          <p:nvPr>
            <p:ph idx="1"/>
          </p:nvPr>
        </p:nvSpPr>
        <p:spPr>
          <a:xfrm>
            <a:off x="4447308" y="591344"/>
            <a:ext cx="6906491" cy="5585619"/>
          </a:xfrm>
        </p:spPr>
        <p:txBody>
          <a:bodyPr anchor="ctr">
            <a:normAutofit/>
          </a:bodyPr>
          <a:lstStyle/>
          <a:p>
            <a:pPr marL="0" indent="0">
              <a:buNone/>
            </a:pPr>
            <a:r>
              <a:rPr lang="en-US" dirty="0"/>
              <a:t> In General,…. </a:t>
            </a:r>
            <a:endParaRPr lang="ar-SA" dirty="0"/>
          </a:p>
          <a:p>
            <a:pPr marL="0" indent="0">
              <a:buNone/>
            </a:pPr>
            <a:endParaRPr lang="ar-SA" dirty="0"/>
          </a:p>
          <a:p>
            <a:r>
              <a:rPr lang="en-US" dirty="0"/>
              <a:t>Morality and ethics should do with distinguishing the difference between “good and bad” or “right and wrong.”. </a:t>
            </a:r>
          </a:p>
          <a:p>
            <a:endParaRPr lang="en-US" dirty="0"/>
          </a:p>
          <a:p>
            <a:r>
              <a:rPr lang="en-US" dirty="0"/>
              <a:t>Most  people think of morality as something that’s personal and normative, whereas ethics is the standards of “good and bad” distinguished by a certain community or social setting.</a:t>
            </a:r>
            <a:endParaRPr lang="x-none" dirty="0"/>
          </a:p>
        </p:txBody>
      </p:sp>
    </p:spTree>
    <p:extLst>
      <p:ext uri="{BB962C8B-B14F-4D97-AF65-F5344CB8AC3E}">
        <p14:creationId xmlns:p14="http://schemas.microsoft.com/office/powerpoint/2010/main" xmlns="" val="1172812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7415A4C2-B678-9944-B507-BD6C26D79678}"/>
              </a:ext>
            </a:extLst>
          </p:cNvPr>
          <p:cNvSpPr>
            <a:spLocks noGrp="1"/>
          </p:cNvSpPr>
          <p:nvPr>
            <p:ph type="title"/>
          </p:nvPr>
        </p:nvSpPr>
        <p:spPr>
          <a:xfrm>
            <a:off x="686834" y="1153572"/>
            <a:ext cx="3200400" cy="4461163"/>
          </a:xfrm>
        </p:spPr>
        <p:txBody>
          <a:bodyPr>
            <a:normAutofit/>
          </a:bodyPr>
          <a:lstStyle/>
          <a:p>
            <a:r>
              <a:rPr lang="en-US">
                <a:solidFill>
                  <a:srgbClr val="FFFFFF"/>
                </a:solidFill>
              </a:rPr>
              <a:t>C</a:t>
            </a:r>
            <a:r>
              <a:rPr lang="x-none">
                <a:solidFill>
                  <a:srgbClr val="FFFFFF"/>
                </a:solidFill>
              </a:rPr>
              <a:t>ountiue.....</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xmlns="" id="{060B7AB4-2228-2642-AEF7-95FEE6C693A0}"/>
              </a:ext>
            </a:extLst>
          </p:cNvPr>
          <p:cNvSpPr>
            <a:spLocks noGrp="1"/>
          </p:cNvSpPr>
          <p:nvPr>
            <p:ph idx="1"/>
          </p:nvPr>
        </p:nvSpPr>
        <p:spPr>
          <a:xfrm>
            <a:off x="4447308" y="591344"/>
            <a:ext cx="6906491" cy="5585619"/>
          </a:xfrm>
        </p:spPr>
        <p:txBody>
          <a:bodyPr anchor="ctr">
            <a:normAutofit/>
          </a:bodyPr>
          <a:lstStyle/>
          <a:p>
            <a:r>
              <a:rPr lang="en-US" sz="2400" dirty="0"/>
              <a:t>Ethics are at the heart of a functional society and its institutions, including its criminal justice system. </a:t>
            </a:r>
          </a:p>
          <a:p>
            <a:endParaRPr lang="en-US" sz="2400" dirty="0"/>
          </a:p>
          <a:p>
            <a:r>
              <a:rPr lang="en-US" sz="2400" dirty="0"/>
              <a:t>To take a closer look at the role of ethics in criminal justice, it is necessary to understand exactly what ethics means.</a:t>
            </a:r>
          </a:p>
          <a:p>
            <a:endParaRPr lang="en-US" sz="2400" dirty="0"/>
          </a:p>
          <a:p>
            <a:r>
              <a:rPr lang="en-US" sz="2400" dirty="0"/>
              <a:t> Broadly speaking, ethics are the principles that guide the standards and behavior of an individual, society, system or organization. </a:t>
            </a:r>
          </a:p>
          <a:p>
            <a:endParaRPr lang="en-US" sz="2400" dirty="0"/>
          </a:p>
          <a:p>
            <a:r>
              <a:rPr lang="en-US" sz="2400" dirty="0"/>
              <a:t>Ethical issues can be complex since they involve questions of moral principles and judgment. </a:t>
            </a:r>
            <a:endParaRPr lang="x-none" sz="2400" dirty="0"/>
          </a:p>
        </p:txBody>
      </p:sp>
    </p:spTree>
    <p:extLst>
      <p:ext uri="{BB962C8B-B14F-4D97-AF65-F5344CB8AC3E}">
        <p14:creationId xmlns:p14="http://schemas.microsoft.com/office/powerpoint/2010/main" xmlns="" val="3560595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2E442304-DDBD-4F7B-8017-36BCC863FB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79DABC9-35CA-6E4A-B971-A8BFFF0DD793}"/>
              </a:ext>
            </a:extLst>
          </p:cNvPr>
          <p:cNvSpPr>
            <a:spLocks noGrp="1"/>
          </p:cNvSpPr>
          <p:nvPr>
            <p:ph type="title"/>
          </p:nvPr>
        </p:nvSpPr>
        <p:spPr>
          <a:xfrm>
            <a:off x="635000" y="640823"/>
            <a:ext cx="3418659" cy="5583148"/>
          </a:xfrm>
        </p:spPr>
        <p:txBody>
          <a:bodyPr anchor="ctr">
            <a:normAutofit/>
          </a:bodyPr>
          <a:lstStyle/>
          <a:p>
            <a:r>
              <a:rPr lang="en-US" sz="5400"/>
              <a:t>Ethics in Criminal Justice </a:t>
            </a:r>
            <a:br>
              <a:rPr lang="en-US" sz="5400"/>
            </a:br>
            <a:endParaRPr lang="x-none" sz="5400"/>
          </a:p>
        </p:txBody>
      </p:sp>
      <p:sp>
        <p:nvSpPr>
          <p:cNvPr id="11" name="sketch line">
            <a:extLst>
              <a:ext uri="{FF2B5EF4-FFF2-40B4-BE49-F238E27FC236}">
                <a16:creationId xmlns:a16="http://schemas.microsoft.com/office/drawing/2014/main" xmlns="" id="{5E107275-3853-46FD-A241-DE4355A4267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xmlns="" id="{3A9DF34D-00DB-48AC-A109-5F06452E42C3}"/>
              </a:ext>
            </a:extLst>
          </p:cNvPr>
          <p:cNvGraphicFramePr>
            <a:graphicFrameLocks noGrp="1"/>
          </p:cNvGraphicFramePr>
          <p:nvPr>
            <p:ph idx="1"/>
            <p:extLst>
              <p:ext uri="{D42A27DB-BD31-4B8C-83A1-F6EECF244321}">
                <p14:modId xmlns:p14="http://schemas.microsoft.com/office/powerpoint/2010/main" xmlns="" val="4128751500"/>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721869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385070-7700-CD4A-B6C0-D36D477B0C02}"/>
              </a:ext>
            </a:extLst>
          </p:cNvPr>
          <p:cNvSpPr>
            <a:spLocks noGrp="1"/>
          </p:cNvSpPr>
          <p:nvPr>
            <p:ph type="title"/>
          </p:nvPr>
        </p:nvSpPr>
        <p:spPr/>
        <p:txBody>
          <a:bodyPr/>
          <a:lstStyle/>
          <a:p>
            <a:pPr algn="ctr"/>
            <a:r>
              <a:rPr lang="en-US" dirty="0"/>
              <a:t>E</a:t>
            </a:r>
            <a:r>
              <a:rPr lang="x-none" dirty="0"/>
              <a:t>thics in Criminal Justice </a:t>
            </a:r>
          </a:p>
        </p:txBody>
      </p:sp>
      <p:graphicFrame>
        <p:nvGraphicFramePr>
          <p:cNvPr id="7" name="Content Placeholder 2">
            <a:extLst>
              <a:ext uri="{FF2B5EF4-FFF2-40B4-BE49-F238E27FC236}">
                <a16:creationId xmlns:a16="http://schemas.microsoft.com/office/drawing/2014/main" xmlns="" id="{14856433-B61A-4193-A35D-102DA4A345A1}"/>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230343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2">
            <a:extLst>
              <a:ext uri="{FF2B5EF4-FFF2-40B4-BE49-F238E27FC236}">
                <a16:creationId xmlns:a16="http://schemas.microsoft.com/office/drawing/2014/main" xmlns="" id="{3D6AA8CD-6312-40F7-836C-3A79C8382B0B}"/>
              </a:ext>
            </a:extLst>
          </p:cNvPr>
          <p:cNvGraphicFramePr>
            <a:graphicFrameLocks noGrp="1"/>
          </p:cNvGraphicFramePr>
          <p:nvPr>
            <p:ph idx="1"/>
          </p:nvPr>
        </p:nvGraphicFramePr>
        <p:xfrm>
          <a:off x="838200" y="960652"/>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341741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0" name="Rectangle 191">
            <a:extLst>
              <a:ext uri="{FF2B5EF4-FFF2-40B4-BE49-F238E27FC236}">
                <a16:creationId xmlns:a16="http://schemas.microsoft.com/office/drawing/2014/main" xmlns="" id="{743AA782-23D1-4521-8CAD-47662984AA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78355233-4AD2-2546-B396-A4D1F9BD5468}"/>
              </a:ext>
            </a:extLst>
          </p:cNvPr>
          <p:cNvSpPr>
            <a:spLocks noGrp="1"/>
          </p:cNvSpPr>
          <p:nvPr>
            <p:ph type="title"/>
          </p:nvPr>
        </p:nvSpPr>
        <p:spPr>
          <a:xfrm>
            <a:off x="630936" y="640080"/>
            <a:ext cx="4818888" cy="1481328"/>
          </a:xfrm>
        </p:spPr>
        <p:txBody>
          <a:bodyPr anchor="b">
            <a:normAutofit/>
          </a:bodyPr>
          <a:lstStyle/>
          <a:p>
            <a:r>
              <a:rPr lang="en-US" sz="3000"/>
              <a:t>Why Is Ethics essential in Criminal Justice?</a:t>
            </a:r>
            <a:br>
              <a:rPr lang="en-US" sz="3000"/>
            </a:br>
            <a:endParaRPr lang="x-none" sz="3000"/>
          </a:p>
        </p:txBody>
      </p:sp>
      <p:sp>
        <p:nvSpPr>
          <p:cNvPr id="1031" name="sketch line">
            <a:extLst>
              <a:ext uri="{FF2B5EF4-FFF2-40B4-BE49-F238E27FC236}">
                <a16:creationId xmlns:a16="http://schemas.microsoft.com/office/drawing/2014/main" xmlns="" id="{650D18FE-0824-4A46-B22C-A86B52E578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AAB30273-5A55-7345-8D86-F18DC336B25F}"/>
              </a:ext>
            </a:extLst>
          </p:cNvPr>
          <p:cNvSpPr>
            <a:spLocks noGrp="1"/>
          </p:cNvSpPr>
          <p:nvPr>
            <p:ph idx="1"/>
          </p:nvPr>
        </p:nvSpPr>
        <p:spPr>
          <a:xfrm>
            <a:off x="630936" y="2660904"/>
            <a:ext cx="4818888" cy="3547872"/>
          </a:xfrm>
        </p:spPr>
        <p:txBody>
          <a:bodyPr anchor="t">
            <a:normAutofit/>
          </a:bodyPr>
          <a:lstStyle/>
          <a:p>
            <a:r>
              <a:rPr lang="en-US" sz="2200" dirty="0"/>
              <a:t>Ethics and moral are very important in a criminal justice system because they provide both the accused and the victim with balanced application of justice.</a:t>
            </a:r>
            <a:endParaRPr lang="x-none" sz="2200" dirty="0"/>
          </a:p>
        </p:txBody>
      </p:sp>
      <p:pic>
        <p:nvPicPr>
          <p:cNvPr id="1028" name="Picture 4" descr="Download Png - Scales Of Justice Clip Art PNG Image | Transparent PNG Free  Download on SeekPNG">
            <a:extLst>
              <a:ext uri="{FF2B5EF4-FFF2-40B4-BE49-F238E27FC236}">
                <a16:creationId xmlns:a16="http://schemas.microsoft.com/office/drawing/2014/main" xmlns="" id="{9B9B4EB5-B19C-5941-97A9-E9506C65D482}"/>
              </a:ext>
            </a:extLst>
          </p:cNvPr>
          <p:cNvPicPr>
            <a:picLocks noChangeAspect="1" noChangeArrowheads="1"/>
          </p:cNvPicPr>
          <p:nvPr/>
        </p:nvPicPr>
        <p:blipFill>
          <a:blip r:embed="rId2">
            <a:extLst>
              <a:ext uri="{28A0092B-C50C-407E-A947-70E740481C1C}">
                <a14:useLocalDpi xmlns:a14="http://schemas.microsoft.com/office/drawing/2010/main" xmlns="" val="0"/>
              </a:ext>
            </a:extLst>
          </a:blip>
          <a:stretch>
            <a:fillRect/>
          </a:stretch>
        </p:blipFill>
        <p:spPr bwMode="auto">
          <a:xfrm>
            <a:off x="6099048" y="711647"/>
            <a:ext cx="5458968" cy="543470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54502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49B13D5-20B5-1E4D-B6F0-5A54E8C84056}"/>
              </a:ext>
            </a:extLst>
          </p:cNvPr>
          <p:cNvSpPr>
            <a:spLocks noGrp="1"/>
          </p:cNvSpPr>
          <p:nvPr>
            <p:ph type="title"/>
          </p:nvPr>
        </p:nvSpPr>
        <p:spPr>
          <a:xfrm>
            <a:off x="838200" y="365125"/>
            <a:ext cx="10515600" cy="1325563"/>
          </a:xfrm>
        </p:spPr>
        <p:txBody>
          <a:bodyPr>
            <a:normAutofit/>
          </a:bodyPr>
          <a:lstStyle/>
          <a:p>
            <a:r>
              <a:rPr lang="en-US" sz="4200" b="1"/>
              <a:t>Examples of Ethical Issues in Criminal Justice</a:t>
            </a:r>
            <a:br>
              <a:rPr lang="en-US" sz="4200" b="1"/>
            </a:br>
            <a:endParaRPr lang="x-none" sz="4200"/>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E6D55C9B-8366-A248-A41B-F62CBC2B0FF0}"/>
              </a:ext>
            </a:extLst>
          </p:cNvPr>
          <p:cNvSpPr>
            <a:spLocks noGrp="1"/>
          </p:cNvSpPr>
          <p:nvPr>
            <p:ph idx="1"/>
          </p:nvPr>
        </p:nvSpPr>
        <p:spPr>
          <a:xfrm>
            <a:off x="838200" y="1929384"/>
            <a:ext cx="10515600" cy="4251960"/>
          </a:xfrm>
        </p:spPr>
        <p:txBody>
          <a:bodyPr>
            <a:normAutofit lnSpcReduction="10000"/>
          </a:bodyPr>
          <a:lstStyle/>
          <a:p>
            <a:r>
              <a:rPr lang="en-US" sz="2200" b="1" dirty="0"/>
              <a:t>Excessive Force</a:t>
            </a:r>
          </a:p>
          <a:p>
            <a:pPr marL="0" indent="0">
              <a:buNone/>
            </a:pPr>
            <a:endParaRPr lang="x-none" sz="2200" dirty="0"/>
          </a:p>
          <a:p>
            <a:pPr marL="0" indent="0">
              <a:buNone/>
            </a:pPr>
            <a:r>
              <a:rPr lang="en-US" sz="2200" dirty="0"/>
              <a:t>Police officers and criminal justice’s employee interact with violent individuals, and sometimes force is required. On the other hand, criminal justice ethics and moral need that any force used in the line of duty be appropriate to the situation.</a:t>
            </a:r>
          </a:p>
          <a:p>
            <a:pPr marL="0" indent="0">
              <a:buNone/>
            </a:pPr>
            <a:endParaRPr lang="en-US" sz="2200" dirty="0"/>
          </a:p>
          <a:p>
            <a:r>
              <a:rPr lang="en-US" sz="2200" b="1" dirty="0"/>
              <a:t>Intimidation or Deception</a:t>
            </a:r>
          </a:p>
          <a:p>
            <a:pPr marL="0" indent="0">
              <a:buNone/>
            </a:pPr>
            <a:endParaRPr lang="en-US" sz="2200" b="1" dirty="0"/>
          </a:p>
          <a:p>
            <a:pPr marL="0" indent="0">
              <a:buNone/>
            </a:pPr>
            <a:r>
              <a:rPr lang="en-US" sz="2200" dirty="0"/>
              <a:t>Once a someone is arrested, a confession is often necessary in order to secure a conviction. However, police officers should remember that they are exemplars to the community; deception and intimidation are unacceptable tactics when securing a confession.</a:t>
            </a:r>
            <a:endParaRPr lang="en-US" sz="2200" b="1" dirty="0"/>
          </a:p>
          <a:p>
            <a:pPr marL="0" indent="0">
              <a:buNone/>
            </a:pPr>
            <a:endParaRPr lang="x-none" sz="2200" dirty="0"/>
          </a:p>
        </p:txBody>
      </p:sp>
    </p:spTree>
    <p:extLst>
      <p:ext uri="{BB962C8B-B14F-4D97-AF65-F5344CB8AC3E}">
        <p14:creationId xmlns:p14="http://schemas.microsoft.com/office/powerpoint/2010/main" xmlns="" val="2101310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091B1A8A-6340-D947-9244-CD5B0FA36C9E}"/>
              </a:ext>
            </a:extLst>
          </p:cNvPr>
          <p:cNvSpPr>
            <a:spLocks noGrp="1"/>
          </p:cNvSpPr>
          <p:nvPr>
            <p:ph type="title"/>
          </p:nvPr>
        </p:nvSpPr>
        <p:spPr>
          <a:xfrm>
            <a:off x="838200" y="365125"/>
            <a:ext cx="10515600" cy="1325563"/>
          </a:xfrm>
        </p:spPr>
        <p:txBody>
          <a:bodyPr>
            <a:normAutofit/>
          </a:bodyPr>
          <a:lstStyle/>
          <a:p>
            <a:r>
              <a:rPr lang="x-none" sz="5400"/>
              <a:t>Countinu… </a:t>
            </a:r>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E7DC6103-96CA-484F-915E-B18013CE9191}"/>
              </a:ext>
            </a:extLst>
          </p:cNvPr>
          <p:cNvSpPr>
            <a:spLocks noGrp="1"/>
          </p:cNvSpPr>
          <p:nvPr>
            <p:ph idx="1"/>
          </p:nvPr>
        </p:nvSpPr>
        <p:spPr>
          <a:xfrm>
            <a:off x="838200" y="1929384"/>
            <a:ext cx="10515600" cy="4251960"/>
          </a:xfrm>
        </p:spPr>
        <p:txBody>
          <a:bodyPr>
            <a:normAutofit/>
          </a:bodyPr>
          <a:lstStyle/>
          <a:p>
            <a:r>
              <a:rPr lang="en-US" sz="2200" b="1" dirty="0"/>
              <a:t>Decisions Based on Bias</a:t>
            </a:r>
          </a:p>
          <a:p>
            <a:pPr marL="0" indent="0">
              <a:buNone/>
            </a:pPr>
            <a:r>
              <a:rPr lang="en-US" sz="2200" dirty="0"/>
              <a:t>A police officer’s duty is to uphold the law. Allowing personal beliefs, whether they’re political, religious or otherwise, to influence the way officers discharge their duty is unethical. </a:t>
            </a:r>
          </a:p>
          <a:p>
            <a:endParaRPr lang="en-US" sz="2200" dirty="0"/>
          </a:p>
          <a:p>
            <a:r>
              <a:rPr lang="en-US" sz="2200" b="1" dirty="0"/>
              <a:t>Hostility Toward a Group</a:t>
            </a:r>
          </a:p>
          <a:p>
            <a:pPr marL="0" indent="0">
              <a:buNone/>
            </a:pPr>
            <a:r>
              <a:rPr lang="en-US" sz="2200" dirty="0"/>
              <a:t>When hostility toward or bias against a particular ethnic, religious or other type of group affects one’s duties, it is an ethical violation.</a:t>
            </a:r>
            <a:endParaRPr lang="x-none" sz="2200" dirty="0"/>
          </a:p>
        </p:txBody>
      </p:sp>
    </p:spTree>
    <p:extLst>
      <p:ext uri="{BB962C8B-B14F-4D97-AF65-F5344CB8AC3E}">
        <p14:creationId xmlns:p14="http://schemas.microsoft.com/office/powerpoint/2010/main" xmlns="" val="12498322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623</Words>
  <Application>Microsoft Macintosh PowerPoint</Application>
  <PresentationFormat>Custom</PresentationFormat>
  <Paragraphs>69</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Morality and ethics in criminal justice departments</vt:lpstr>
      <vt:lpstr>What is the morality and ethics ?   </vt:lpstr>
      <vt:lpstr>Countiue.....</vt:lpstr>
      <vt:lpstr>Ethics in Criminal Justice  </vt:lpstr>
      <vt:lpstr>Ethics in Criminal Justice </vt:lpstr>
      <vt:lpstr>Slide 6</vt:lpstr>
      <vt:lpstr>Why Is Ethics essential in Criminal Justice? </vt:lpstr>
      <vt:lpstr>Examples of Ethical Issues in Criminal Justice </vt:lpstr>
      <vt:lpstr>Countinu… </vt:lpstr>
      <vt:lpstr>Slide 10</vt:lpstr>
      <vt:lpstr>Slide 11</vt:lpstr>
      <vt:lpstr>Refrences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Morality and ethics in criminal justice departments</dc:title>
  <dc:creator>ABDULELAH,MUSAAD,ABDULLAH,ALHARBI</dc:creator>
  <cp:lastModifiedBy>Windows User</cp:lastModifiedBy>
  <cp:revision>6</cp:revision>
  <dcterms:created xsi:type="dcterms:W3CDTF">2022-02-13T17:22:32Z</dcterms:created>
  <dcterms:modified xsi:type="dcterms:W3CDTF">2022-06-10T07:52:58Z</dcterms:modified>
</cp:coreProperties>
</file>