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704" r:id="rId2"/>
    <p:sldId id="7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380"/>
    <p:restoredTop sz="96208"/>
  </p:normalViewPr>
  <p:slideViewPr>
    <p:cSldViewPr snapToGrid="0" snapToObjects="1">
      <p:cViewPr varScale="1">
        <p:scale>
          <a:sx n="84" d="100"/>
          <a:sy n="84" d="100"/>
        </p:scale>
        <p:origin x="-84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20F7D-FD2A-F446-BB89-53DB8A89E3D0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E037F-F8C5-F944-B2DD-BF2042E666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019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C50CDD-2AF7-4D45-8295-72822D7BE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42CA05F-A05B-9945-8CF8-ECD7F5542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DC9132-07A3-FE4C-BF66-2084B8258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CFF7AA-93C3-8643-8CD6-42F3B438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FEEE55-1B94-574C-8DD2-FA2DB609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222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836966-C0D9-EB43-A92F-9BA79DCA9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DBF0DD1-1947-5245-B1D9-3FF056D14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E2436A-A191-FC46-A841-CEC71E022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87586B-76A1-F74B-9CBE-D33FC7FF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8A7BC7-A6FF-AA46-93E6-40F2294B2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06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0BA3DCB-794A-6A4D-BF08-F2757458D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A5789C0-3BAE-7846-8388-BCD1AABEE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4F4A5E6-D4BD-0442-912A-EF8A0D74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582A60-9BD8-D64F-AA1B-3A05B871E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B171C3-4C6C-CA49-B01F-1E3398B9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0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A20319-72C7-E940-A2F0-43B1F5D14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33A01A-3912-2E4C-8D43-BF06F5D5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E7F875-70FB-C74A-B2EC-BF02164F3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EBAC06-C679-2D4A-B99F-8C7BBF5C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DC1FE7-47BF-C14E-B286-FD2E1A246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423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F652D-A297-4948-985C-4BC7AFCBD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1DBF1B-32C4-264E-87BE-913229124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7598B3-C0DD-AB4F-8BC5-7A2CA9EB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9B39DA-FBE5-9F4A-8292-86CD5FD88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D0970A-034D-564B-ABE3-D0B2B145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1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0A1D5F-E6DE-334E-80C6-7311FE95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D996B5-3B0E-E646-94A2-F3C047BC9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727D4C-4C51-E842-A608-3269567AA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3A1F17-C94B-D843-A12A-917EE455C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1895A5-D8EE-8645-82DA-022AA5D4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055870-4384-9D4D-B8BB-80815D7C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627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7852E-1F14-0A40-9A5E-F7BC4F5E3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ABB91C-322D-1443-81A1-140339DBE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EDA87C-5C66-5048-8789-FFACC8FCE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B22794B-9F94-F040-BB05-171B69FE9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1701508-DDF7-F447-AF6F-A1FFC28038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FEDBB9A-0558-FF4E-A47A-E6F677C4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704F9EF-08C8-3D41-B7D5-FD17F903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3BAA22E-B142-3145-B74D-4C901082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822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CF93E8-DF16-B54B-9675-1C84722B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EA0936-9A94-5547-8A8E-1E3868C0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214D5A-D866-EB48-A871-377F39A7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F99EC93-2716-CB4C-9CF5-B8FF2EBD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87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94CF5F-93F7-2B4C-91B7-00A70DDB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B85B0A-7F32-3C4F-9CCB-D8603BD81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C49196-0838-4043-A6CE-B2014FA69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78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A778B-D623-DC47-9D67-0DA52C17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466993-75D1-D945-8B7B-729F66E27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6F729B-F303-5E45-B636-E08EB9BC6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7230D11-D169-4345-9C0A-31BC4CEC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44E44B-E5A3-244B-A198-8D00A12FE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BE5469-D4C3-434A-8901-74B28E7D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6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49E73A-8BCD-3242-8AAE-4A2600D0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B04F67-033A-DB4C-90F2-2E222F0B9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D2AAA1-B5A9-D247-A9C1-F8E49AB77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D9CB00-1AA2-1E40-AE7C-E3C202D28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EBE1DC-BCA1-6E45-9BB1-6CAC540D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783110-968C-EB4A-B9EE-DC604CAE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921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ED3F25F-6304-5547-B439-3111B69F6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00CA2F-57D6-594A-A69B-633A13E30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C5AA4E-8E40-C748-9D05-2416E92E8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006F4-B4FD-EC45-9C52-3B7EFDDE2897}" type="datetimeFigureOut">
              <a:rPr lang="en-US" smtClean="0"/>
              <a:pPr/>
              <a:t>4/27/2022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2E3378-418C-B24D-AD6D-B651FE9FB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D917B1-1CE0-3946-A27D-7D9F845283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3A9E5-18A7-5C42-B4FF-3E52B4705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169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0285" y="-3194"/>
            <a:ext cx="7880015" cy="4311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2000" dirty="0"/>
              <a:t>F&amp;B STAR Report - Department Summary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36913" y="212651"/>
            <a:ext cx="12759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517161"/>
            <a:ext cx="9173785" cy="634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4781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3DEA61-3CEC-534A-A18B-7957DD8B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250" y="952500"/>
            <a:ext cx="9461500" cy="738188"/>
          </a:xfrm>
        </p:spPr>
        <p:txBody>
          <a:bodyPr/>
          <a:lstStyle/>
          <a:p>
            <a:r>
              <a:rPr lang="en-US" dirty="0"/>
              <a:t>Application Activity Module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596142-1DD7-6546-9828-A7695C680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2181225"/>
            <a:ext cx="9461500" cy="3114675"/>
          </a:xfrm>
        </p:spPr>
        <p:txBody>
          <a:bodyPr/>
          <a:lstStyle/>
          <a:p>
            <a:r>
              <a:rPr lang="en-US" dirty="0"/>
              <a:t>Study slide 1 in the power point from Mod 7.</a:t>
            </a:r>
          </a:p>
          <a:p>
            <a:r>
              <a:rPr lang="en-US" dirty="0"/>
              <a:t>Write a Food &amp; Beverage (F&amp;B) analysis based on the data. This report should cover all components of the various divisions of F &amp; B.</a:t>
            </a:r>
          </a:p>
          <a:p>
            <a:r>
              <a:rPr lang="en-US" dirty="0"/>
              <a:t>Minimum word count is 650 words. </a:t>
            </a:r>
          </a:p>
          <a:p>
            <a:endParaRPr lang="en-US" dirty="0"/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xmlns="" id="{1DB82D3D-EAB9-4948-B85C-DFC19B64A5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89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57</Words>
  <Application>Microsoft Office PowerPoint</Application>
  <PresentationFormat>Custom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F&amp;B STAR Report - Department Summary</vt:lpstr>
      <vt:lpstr>Application Activity Module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Price-Howard</dc:creator>
  <cp:lastModifiedBy>Windows User</cp:lastModifiedBy>
  <cp:revision>5</cp:revision>
  <dcterms:created xsi:type="dcterms:W3CDTF">2021-01-05T18:36:21Z</dcterms:created>
  <dcterms:modified xsi:type="dcterms:W3CDTF">2022-04-27T11:00:45Z</dcterms:modified>
</cp:coreProperties>
</file>