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7" r:id="rId2"/>
    <p:sldId id="258" r:id="rId3"/>
    <p:sldId id="259" r:id="rId4"/>
    <p:sldId id="260" r:id="rId5"/>
    <p:sldId id="261" r:id="rId6"/>
    <p:sldId id="262" r:id="rId7"/>
  </p:sldIdLst>
  <p:sldSz cx="12192000" cy="6858000"/>
  <p:notesSz cx="6858000" cy="9144000"/>
  <p:defaultTextStyle>
    <a:defPPr>
      <a:defRPr lang="x-non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4995" autoAdjust="0"/>
    <p:restoredTop sz="94660"/>
  </p:normalViewPr>
  <p:slideViewPr>
    <p:cSldViewPr snapToGrid="0">
      <p:cViewPr varScale="1">
        <p:scale>
          <a:sx n="81" d="100"/>
          <a:sy n="81" d="100"/>
        </p:scale>
        <p:origin x="-78" y="-558"/>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x-non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BC2A6AF-DFAB-438F-82A5-4F0E59A68425}" type="datetimeFigureOut">
              <a:rPr lang="x-none" smtClean="0"/>
              <a:pPr/>
              <a:t>2/7/2022</a:t>
            </a:fld>
            <a:endParaRPr lang="x-non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x-non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x-non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169F3AE-27B2-42EC-A90E-D135A8C50607}" type="slidenum">
              <a:rPr lang="x-none" smtClean="0"/>
              <a:pPr/>
              <a:t>‹#›</a:t>
            </a:fld>
            <a:endParaRPr lang="x-none"/>
          </a:p>
        </p:txBody>
      </p:sp>
    </p:spTree>
    <p:extLst>
      <p:ext uri="{BB962C8B-B14F-4D97-AF65-F5344CB8AC3E}">
        <p14:creationId xmlns:p14="http://schemas.microsoft.com/office/powerpoint/2010/main" xmlns="" val="33214395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200000"/>
              </a:lnSpc>
              <a:spcAft>
                <a:spcPts val="200"/>
              </a:spcAf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Project's title</a:t>
            </a:r>
            <a:endParaRPr lang="x-none" sz="1200" dirty="0">
              <a:effectLst/>
              <a:latin typeface="Times New Roman" panose="02020603050405020304" pitchFamily="18" charset="0"/>
              <a:ea typeface="Calibri" panose="020F0502020204030204" pitchFamily="34" charset="0"/>
              <a:cs typeface="Times New Roman" panose="02020603050405020304" pitchFamily="18" charset="0"/>
            </a:endParaRPr>
          </a:p>
          <a:p>
            <a:pPr indent="457200">
              <a:lnSpc>
                <a:spcPct val="200000"/>
              </a:lnSpc>
              <a:spcAft>
                <a:spcPts val="20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project's title is how decent laws have contributed to Latino youths getting re-incarcerated due to the drug trade. I chose the topic to understand better why Latinos engage in drug trafficking at a terrific phase. The study looks interesting to me to know why these individuals engage in this trade. These individuals suffer from unemployment; thus, the study will help me know whether this is the main reason behind drug trafficking.  </a:t>
            </a:r>
            <a:endParaRPr lang="x-none" sz="12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x-none" dirty="0"/>
          </a:p>
        </p:txBody>
      </p:sp>
      <p:sp>
        <p:nvSpPr>
          <p:cNvPr id="4" name="Slide Number Placeholder 3"/>
          <p:cNvSpPr>
            <a:spLocks noGrp="1"/>
          </p:cNvSpPr>
          <p:nvPr>
            <p:ph type="sldNum" sz="quarter" idx="5"/>
          </p:nvPr>
        </p:nvSpPr>
        <p:spPr/>
        <p:txBody>
          <a:bodyPr/>
          <a:lstStyle/>
          <a:p>
            <a:fld id="{9169F3AE-27B2-42EC-A90E-D135A8C50607}" type="slidenum">
              <a:rPr lang="x-none" smtClean="0"/>
              <a:pPr/>
              <a:t>2</a:t>
            </a:fld>
            <a:endParaRPr lang="x-none"/>
          </a:p>
        </p:txBody>
      </p:sp>
    </p:spTree>
    <p:extLst>
      <p:ext uri="{BB962C8B-B14F-4D97-AF65-F5344CB8AC3E}">
        <p14:creationId xmlns:p14="http://schemas.microsoft.com/office/powerpoint/2010/main" xmlns="" val="38368814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200000"/>
              </a:lnSpc>
              <a:spcAft>
                <a:spcPts val="200"/>
              </a:spcAf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Reviewed literature</a:t>
            </a:r>
            <a:endParaRPr lang="x-none" sz="1200" dirty="0">
              <a:effectLst/>
              <a:latin typeface="Times New Roman" panose="02020603050405020304" pitchFamily="18" charset="0"/>
              <a:ea typeface="Calibri" panose="020F0502020204030204" pitchFamily="34" charset="0"/>
              <a:cs typeface="Times New Roman" panose="02020603050405020304" pitchFamily="18" charset="0"/>
            </a:endParaRPr>
          </a:p>
          <a:p>
            <a:pPr indent="457200">
              <a:lnSpc>
                <a:spcPct val="200000"/>
              </a:lnSpc>
              <a:spcAft>
                <a:spcPts val="20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According to the literature reviewed, particularly </a:t>
            </a:r>
            <a:r>
              <a:rPr lang="en" sz="1200" dirty="0">
                <a:effectLst/>
                <a:latin typeface="Times New Roman" panose="02020603050405020304" pitchFamily="18" charset="0"/>
                <a:ea typeface="Calibri" panose="020F0502020204030204" pitchFamily="34" charset="0"/>
                <a:cs typeface="Times New Roman" panose="02020603050405020304" pitchFamily="18" charset="0"/>
              </a:rPr>
              <a:t>Kelly et al. (2019), the study explains that violent deeds are more common among the youth. That relates to the topic in that the young Latinos are engaged in drug trafficking compared to the other ages. Additionally, the article states that violence and poor behaviors are high in youths in countries like Florida. That clearly explains that the youth have engaged in bad behaviors like theft, according to the interview. That demonstrates that these Latino adolescents have engaged in other activities and drug trafficking that increase the trade rate. </a:t>
            </a:r>
            <a:endParaRPr lang="x-none" sz="1200" dirty="0">
              <a:effectLst/>
              <a:latin typeface="Times New Roman" panose="02020603050405020304" pitchFamily="18" charset="0"/>
              <a:ea typeface="Calibri" panose="020F0502020204030204" pitchFamily="34" charset="0"/>
              <a:cs typeface="Times New Roman" panose="02020603050405020304" pitchFamily="18" charset="0"/>
            </a:endParaRPr>
          </a:p>
          <a:p>
            <a:pPr indent="457200">
              <a:lnSpc>
                <a:spcPct val="200000"/>
              </a:lnSpc>
              <a:spcAft>
                <a:spcPts val="200"/>
              </a:spcAft>
            </a:pPr>
            <a:r>
              <a:rPr lang="en" sz="1200" dirty="0">
                <a:effectLst/>
                <a:latin typeface="Times New Roman" panose="02020603050405020304" pitchFamily="18" charset="0"/>
                <a:ea typeface="Calibri" panose="020F0502020204030204" pitchFamily="34" charset="0"/>
                <a:cs typeface="Times New Roman" panose="02020603050405020304" pitchFamily="18" charset="0"/>
              </a:rPr>
              <a:t>The other article by Castro (2018) tries to explain what to do to reduce re-incarceration rates. The author attempts to provide the importance of further education for these juveniles once imprisoned to mitigate the threat of doing the same offenses after release. The article further states that education in prisons will effectively address the issue of reimprisonment. </a:t>
            </a:r>
            <a:endParaRPr lang="x-none" sz="12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x-none" dirty="0"/>
          </a:p>
        </p:txBody>
      </p:sp>
      <p:sp>
        <p:nvSpPr>
          <p:cNvPr id="4" name="Slide Number Placeholder 3"/>
          <p:cNvSpPr>
            <a:spLocks noGrp="1"/>
          </p:cNvSpPr>
          <p:nvPr>
            <p:ph type="sldNum" sz="quarter" idx="5"/>
          </p:nvPr>
        </p:nvSpPr>
        <p:spPr/>
        <p:txBody>
          <a:bodyPr/>
          <a:lstStyle/>
          <a:p>
            <a:fld id="{9169F3AE-27B2-42EC-A90E-D135A8C50607}" type="slidenum">
              <a:rPr lang="x-none" smtClean="0"/>
              <a:pPr/>
              <a:t>3</a:t>
            </a:fld>
            <a:endParaRPr lang="x-none"/>
          </a:p>
        </p:txBody>
      </p:sp>
    </p:spTree>
    <p:extLst>
      <p:ext uri="{BB962C8B-B14F-4D97-AF65-F5344CB8AC3E}">
        <p14:creationId xmlns:p14="http://schemas.microsoft.com/office/powerpoint/2010/main" xmlns="" val="21396951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indent="457200">
              <a:lnSpc>
                <a:spcPct val="200000"/>
              </a:lnSpc>
              <a:spcAft>
                <a:spcPts val="200"/>
              </a:spcAft>
            </a:pPr>
            <a:r>
              <a:rPr lang="en" sz="1200" dirty="0">
                <a:effectLst/>
                <a:latin typeface="Times New Roman" panose="02020603050405020304" pitchFamily="18" charset="0"/>
                <a:ea typeface="Calibri" panose="020F0502020204030204" pitchFamily="34" charset="0"/>
                <a:cs typeface="Times New Roman" panose="02020603050405020304" pitchFamily="18" charset="0"/>
              </a:rPr>
              <a:t>Lastly, the article on </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Dupuy (2019) gives a good understanding of the topic. The study explains that despite the decrease in the number of youths arrested, there is no hope of incarceration decreasing. That is because released youth are either arrested again doing the crime or in a new offense. Also, the study explains what counties like Los Angeles have started to reduce these issues or arresting youths. Generally, it tries to understand that imprisonment better does not help youths, but better initiatives such as diversion programs can help. </a:t>
            </a:r>
            <a:endParaRPr lang="x-none" sz="1200" dirty="0">
              <a:effectLst/>
              <a:latin typeface="Times New Roman" panose="02020603050405020304" pitchFamily="18" charset="0"/>
              <a:ea typeface="Calibri" panose="020F0502020204030204" pitchFamily="34" charset="0"/>
              <a:cs typeface="Times New Roman" panose="02020603050405020304" pitchFamily="18" charset="0"/>
            </a:endParaRPr>
          </a:p>
          <a:p>
            <a:pPr indent="457200">
              <a:lnSpc>
                <a:spcPct val="200000"/>
              </a:lnSpc>
              <a:spcAft>
                <a:spcPts val="20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From the studies, I have learned that the rates of re-incarceration have remained constant in that youths just get punished for their crimes but do not get rehabilitations. That implies that more training and guidance can help these minors avoid these behaviors and engage in better activities other than drug trafficking.</a:t>
            </a:r>
            <a:endParaRPr lang="x-none" sz="12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x-none" dirty="0"/>
          </a:p>
        </p:txBody>
      </p:sp>
      <p:sp>
        <p:nvSpPr>
          <p:cNvPr id="4" name="Slide Number Placeholder 3"/>
          <p:cNvSpPr>
            <a:spLocks noGrp="1"/>
          </p:cNvSpPr>
          <p:nvPr>
            <p:ph type="sldNum" sz="quarter" idx="5"/>
          </p:nvPr>
        </p:nvSpPr>
        <p:spPr/>
        <p:txBody>
          <a:bodyPr/>
          <a:lstStyle/>
          <a:p>
            <a:fld id="{9169F3AE-27B2-42EC-A90E-D135A8C50607}" type="slidenum">
              <a:rPr lang="x-none" smtClean="0"/>
              <a:pPr/>
              <a:t>4</a:t>
            </a:fld>
            <a:endParaRPr lang="x-none"/>
          </a:p>
        </p:txBody>
      </p:sp>
    </p:spTree>
    <p:extLst>
      <p:ext uri="{BB962C8B-B14F-4D97-AF65-F5344CB8AC3E}">
        <p14:creationId xmlns:p14="http://schemas.microsoft.com/office/powerpoint/2010/main" xmlns="" val="25861459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200000"/>
              </a:lnSpc>
              <a:spcAft>
                <a:spcPts val="200"/>
              </a:spcAft>
            </a:pPr>
            <a:r>
              <a:rPr lang="en-US" sz="1200" b="1" dirty="0">
                <a:effectLst/>
                <a:latin typeface="Times New Roman" panose="02020603050405020304" pitchFamily="18" charset="0"/>
                <a:ea typeface="Times New Roman" panose="02020603050405020304" pitchFamily="18" charset="0"/>
                <a:cs typeface="Times New Roman" panose="02020603050405020304" pitchFamily="18" charset="0"/>
              </a:rPr>
              <a:t>Research method</a:t>
            </a:r>
            <a:endParaRPr lang="x-none" sz="1200" dirty="0">
              <a:effectLst/>
              <a:latin typeface="Times New Roman" panose="02020603050405020304" pitchFamily="18" charset="0"/>
              <a:ea typeface="Calibri" panose="020F0502020204030204" pitchFamily="34" charset="0"/>
              <a:cs typeface="Times New Roman" panose="02020603050405020304" pitchFamily="18" charset="0"/>
            </a:endParaRPr>
          </a:p>
          <a:p>
            <a:pPr indent="457200">
              <a:lnSpc>
                <a:spcPct val="200000"/>
              </a:lnSpc>
              <a:spcAft>
                <a:spcPts val="20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research suitable for this study is the </a:t>
            </a:r>
            <a:r>
              <a:rPr lang="en" sz="1200" dirty="0">
                <a:effectLst/>
                <a:latin typeface="Times New Roman" panose="02020603050405020304" pitchFamily="18" charset="0"/>
                <a:ea typeface="Calibri" panose="020F0502020204030204" pitchFamily="34" charset="0"/>
                <a:cs typeface="Times New Roman" panose="02020603050405020304" pitchFamily="18" charset="0"/>
              </a:rPr>
              <a:t>phenomenology research method. This technique focuses on the shared characteristics of a group's lived experiences. Generally, when using this approach, the researcher interviews a particular group of people with the exact information. Thus, I will get precise information from individuals who clearly understand why Latino youths engage in drug trafficking with this technique. Additionally, with the research method, I will also increase my understanding of the topic and get to know the depth of my topic. </a:t>
            </a:r>
            <a:endParaRPr lang="x-none" dirty="0"/>
          </a:p>
        </p:txBody>
      </p:sp>
      <p:sp>
        <p:nvSpPr>
          <p:cNvPr id="4" name="Slide Number Placeholder 3"/>
          <p:cNvSpPr>
            <a:spLocks noGrp="1"/>
          </p:cNvSpPr>
          <p:nvPr>
            <p:ph type="sldNum" sz="quarter" idx="5"/>
          </p:nvPr>
        </p:nvSpPr>
        <p:spPr/>
        <p:txBody>
          <a:bodyPr/>
          <a:lstStyle/>
          <a:p>
            <a:fld id="{9169F3AE-27B2-42EC-A90E-D135A8C50607}" type="slidenum">
              <a:rPr lang="x-none" smtClean="0"/>
              <a:pPr/>
              <a:t>5</a:t>
            </a:fld>
            <a:endParaRPr lang="x-none"/>
          </a:p>
        </p:txBody>
      </p:sp>
    </p:spTree>
    <p:extLst>
      <p:ext uri="{BB962C8B-B14F-4D97-AF65-F5344CB8AC3E}">
        <p14:creationId xmlns:p14="http://schemas.microsoft.com/office/powerpoint/2010/main" xmlns="" val="30603468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200000"/>
              </a:lnSpc>
              <a:spcBef>
                <a:spcPts val="0"/>
              </a:spcBef>
              <a:spcAft>
                <a:spcPts val="200"/>
              </a:spcAft>
              <a:buClrTx/>
              <a:buSzTx/>
              <a:buFont typeface="Wingdings" panose="05000000000000000000" pitchFamily="2" charset="2"/>
              <a:buNone/>
              <a:tabLst/>
              <a:defRPr/>
            </a:pPr>
            <a:r>
              <a:rPr kumimoji="0" lang="en" sz="1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From my analysis, I can say that "imprisonment without rehabilitation on the behavior under punishment is of no use.“ </a:t>
            </a:r>
            <a:r>
              <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S</a:t>
            </a:r>
            <a:r>
              <a:rPr kumimoji="0" lang="en" sz="1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ome themes that can arise from my analysis include drug </a:t>
            </a:r>
            <a:r>
              <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trafficking</a:t>
            </a:r>
            <a:r>
              <a:rPr kumimoji="0" lang="en" sz="1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youths and violence, and the benefits of rehabiliatation.</a:t>
            </a:r>
          </a:p>
          <a:p>
            <a:pPr>
              <a:lnSpc>
                <a:spcPct val="200000"/>
              </a:lnSpc>
              <a:spcAft>
                <a:spcPts val="200"/>
              </a:spcAft>
            </a:pPr>
            <a:endParaRPr lang="en" sz="1800" b="1"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200000"/>
              </a:lnSpc>
              <a:spcAft>
                <a:spcPts val="200"/>
              </a:spcAft>
            </a:pPr>
            <a:r>
              <a:rPr lang="en" sz="1800" b="1" dirty="0">
                <a:effectLst/>
                <a:latin typeface="Times New Roman" panose="02020603050405020304" pitchFamily="18" charset="0"/>
                <a:ea typeface="Calibri" panose="020F0502020204030204" pitchFamily="34" charset="0"/>
                <a:cs typeface="Times New Roman" panose="02020603050405020304" pitchFamily="18" charset="0"/>
              </a:rPr>
              <a:t>Take home message  </a:t>
            </a:r>
            <a:endParaRPr lang="x-none" sz="1800" dirty="0">
              <a:effectLst/>
              <a:latin typeface="Times New Roman" panose="02020603050405020304" pitchFamily="18" charset="0"/>
              <a:ea typeface="Calibri" panose="020F0502020204030204" pitchFamily="34" charset="0"/>
              <a:cs typeface="Times New Roman" panose="02020603050405020304" pitchFamily="18" charset="0"/>
            </a:endParaRPr>
          </a:p>
          <a:p>
            <a:pPr indent="457200">
              <a:lnSpc>
                <a:spcPct val="200000"/>
              </a:lnSpc>
              <a:spcAft>
                <a:spcPts val="200"/>
              </a:spcAft>
            </a:pPr>
            <a:r>
              <a:rPr lang="en" sz="1800" dirty="0">
                <a:effectLst/>
                <a:latin typeface="Times New Roman" panose="02020603050405020304" pitchFamily="18" charset="0"/>
                <a:ea typeface="Calibri" panose="020F0502020204030204" pitchFamily="34" charset="0"/>
                <a:cs typeface="Times New Roman" panose="02020603050405020304" pitchFamily="18" charset="0"/>
              </a:rPr>
              <a:t>I suggest that future studies concentrate more on why these youths engage in crimes even after imprisonment and find solutions to these issues. </a:t>
            </a:r>
            <a:endParaRPr lang="x-none" sz="18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x-none" dirty="0"/>
          </a:p>
        </p:txBody>
      </p:sp>
      <p:sp>
        <p:nvSpPr>
          <p:cNvPr id="4" name="Slide Number Placeholder 3"/>
          <p:cNvSpPr>
            <a:spLocks noGrp="1"/>
          </p:cNvSpPr>
          <p:nvPr>
            <p:ph type="sldNum" sz="quarter" idx="5"/>
          </p:nvPr>
        </p:nvSpPr>
        <p:spPr/>
        <p:txBody>
          <a:bodyPr/>
          <a:lstStyle/>
          <a:p>
            <a:fld id="{9169F3AE-27B2-42EC-A90E-D135A8C50607}" type="slidenum">
              <a:rPr lang="x-none" smtClean="0"/>
              <a:pPr/>
              <a:t>6</a:t>
            </a:fld>
            <a:endParaRPr lang="x-none"/>
          </a:p>
        </p:txBody>
      </p:sp>
    </p:spTree>
    <p:extLst>
      <p:ext uri="{BB962C8B-B14F-4D97-AF65-F5344CB8AC3E}">
        <p14:creationId xmlns:p14="http://schemas.microsoft.com/office/powerpoint/2010/main" xmlns="" val="6525938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744DF33-0654-4B73-B978-31CC1F5C29E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x-none"/>
          </a:p>
        </p:txBody>
      </p:sp>
      <p:sp>
        <p:nvSpPr>
          <p:cNvPr id="3" name="Subtitle 2">
            <a:extLst>
              <a:ext uri="{FF2B5EF4-FFF2-40B4-BE49-F238E27FC236}">
                <a16:creationId xmlns:a16="http://schemas.microsoft.com/office/drawing/2014/main" xmlns="" id="{B56FEFF2-8CDB-4F54-9CBE-AA1A451B7D5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x-none"/>
          </a:p>
        </p:txBody>
      </p:sp>
      <p:sp>
        <p:nvSpPr>
          <p:cNvPr id="4" name="Date Placeholder 3">
            <a:extLst>
              <a:ext uri="{FF2B5EF4-FFF2-40B4-BE49-F238E27FC236}">
                <a16:creationId xmlns:a16="http://schemas.microsoft.com/office/drawing/2014/main" xmlns="" id="{98AA0D73-DCB7-4FEA-AC12-4103B4346EBF}"/>
              </a:ext>
            </a:extLst>
          </p:cNvPr>
          <p:cNvSpPr>
            <a:spLocks noGrp="1"/>
          </p:cNvSpPr>
          <p:nvPr>
            <p:ph type="dt" sz="half" idx="10"/>
          </p:nvPr>
        </p:nvSpPr>
        <p:spPr/>
        <p:txBody>
          <a:bodyPr/>
          <a:lstStyle/>
          <a:p>
            <a:fld id="{8DF3B435-EA91-48EE-B2D2-BBBEBD8203CD}" type="datetimeFigureOut">
              <a:rPr lang="x-none" smtClean="0"/>
              <a:pPr/>
              <a:t>2/7/2022</a:t>
            </a:fld>
            <a:endParaRPr lang="x-none"/>
          </a:p>
        </p:txBody>
      </p:sp>
      <p:sp>
        <p:nvSpPr>
          <p:cNvPr id="5" name="Footer Placeholder 4">
            <a:extLst>
              <a:ext uri="{FF2B5EF4-FFF2-40B4-BE49-F238E27FC236}">
                <a16:creationId xmlns:a16="http://schemas.microsoft.com/office/drawing/2014/main" xmlns="" id="{816A13C0-A734-44B0-B6B1-4A884D035827}"/>
              </a:ext>
            </a:extLst>
          </p:cNvPr>
          <p:cNvSpPr>
            <a:spLocks noGrp="1"/>
          </p:cNvSpPr>
          <p:nvPr>
            <p:ph type="ftr" sz="quarter" idx="11"/>
          </p:nvPr>
        </p:nvSpPr>
        <p:spPr/>
        <p:txBody>
          <a:bodyPr/>
          <a:lstStyle/>
          <a:p>
            <a:endParaRPr lang="x-none"/>
          </a:p>
        </p:txBody>
      </p:sp>
      <p:sp>
        <p:nvSpPr>
          <p:cNvPr id="6" name="Slide Number Placeholder 5">
            <a:extLst>
              <a:ext uri="{FF2B5EF4-FFF2-40B4-BE49-F238E27FC236}">
                <a16:creationId xmlns:a16="http://schemas.microsoft.com/office/drawing/2014/main" xmlns="" id="{73EB826F-FEF5-4AC8-BC5E-CCFB8D2FC860}"/>
              </a:ext>
            </a:extLst>
          </p:cNvPr>
          <p:cNvSpPr>
            <a:spLocks noGrp="1"/>
          </p:cNvSpPr>
          <p:nvPr>
            <p:ph type="sldNum" sz="quarter" idx="12"/>
          </p:nvPr>
        </p:nvSpPr>
        <p:spPr/>
        <p:txBody>
          <a:bodyPr/>
          <a:lstStyle/>
          <a:p>
            <a:fld id="{A1394AEE-5E61-44AA-821A-9369083A7759}" type="slidenum">
              <a:rPr lang="x-none" smtClean="0"/>
              <a:pPr/>
              <a:t>‹#›</a:t>
            </a:fld>
            <a:endParaRPr lang="x-none"/>
          </a:p>
        </p:txBody>
      </p:sp>
    </p:spTree>
    <p:extLst>
      <p:ext uri="{BB962C8B-B14F-4D97-AF65-F5344CB8AC3E}">
        <p14:creationId xmlns:p14="http://schemas.microsoft.com/office/powerpoint/2010/main" xmlns="" val="17626787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EAFA0F9-DBF7-4E10-9C51-EC5646AA8374}"/>
              </a:ext>
            </a:extLst>
          </p:cNvPr>
          <p:cNvSpPr>
            <a:spLocks noGrp="1"/>
          </p:cNvSpPr>
          <p:nvPr>
            <p:ph type="title"/>
          </p:nvPr>
        </p:nvSpPr>
        <p:spPr/>
        <p:txBody>
          <a:bodyPr/>
          <a:lstStyle/>
          <a:p>
            <a:r>
              <a:rPr lang="en-US"/>
              <a:t>Click to edit Master title style</a:t>
            </a:r>
            <a:endParaRPr lang="x-none"/>
          </a:p>
        </p:txBody>
      </p:sp>
      <p:sp>
        <p:nvSpPr>
          <p:cNvPr id="3" name="Vertical Text Placeholder 2">
            <a:extLst>
              <a:ext uri="{FF2B5EF4-FFF2-40B4-BE49-F238E27FC236}">
                <a16:creationId xmlns:a16="http://schemas.microsoft.com/office/drawing/2014/main" xmlns="" id="{15460386-FF2F-4D2F-810A-4450D472619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4" name="Date Placeholder 3">
            <a:extLst>
              <a:ext uri="{FF2B5EF4-FFF2-40B4-BE49-F238E27FC236}">
                <a16:creationId xmlns:a16="http://schemas.microsoft.com/office/drawing/2014/main" xmlns="" id="{0ED7CD1E-90DD-41D3-B319-F7EA7892EF73}"/>
              </a:ext>
            </a:extLst>
          </p:cNvPr>
          <p:cNvSpPr>
            <a:spLocks noGrp="1"/>
          </p:cNvSpPr>
          <p:nvPr>
            <p:ph type="dt" sz="half" idx="10"/>
          </p:nvPr>
        </p:nvSpPr>
        <p:spPr/>
        <p:txBody>
          <a:bodyPr/>
          <a:lstStyle/>
          <a:p>
            <a:fld id="{8DF3B435-EA91-48EE-B2D2-BBBEBD8203CD}" type="datetimeFigureOut">
              <a:rPr lang="x-none" smtClean="0"/>
              <a:pPr/>
              <a:t>2/7/2022</a:t>
            </a:fld>
            <a:endParaRPr lang="x-none"/>
          </a:p>
        </p:txBody>
      </p:sp>
      <p:sp>
        <p:nvSpPr>
          <p:cNvPr id="5" name="Footer Placeholder 4">
            <a:extLst>
              <a:ext uri="{FF2B5EF4-FFF2-40B4-BE49-F238E27FC236}">
                <a16:creationId xmlns:a16="http://schemas.microsoft.com/office/drawing/2014/main" xmlns="" id="{ABF2166E-BB9F-4C68-8629-CE6DBF3F4B1D}"/>
              </a:ext>
            </a:extLst>
          </p:cNvPr>
          <p:cNvSpPr>
            <a:spLocks noGrp="1"/>
          </p:cNvSpPr>
          <p:nvPr>
            <p:ph type="ftr" sz="quarter" idx="11"/>
          </p:nvPr>
        </p:nvSpPr>
        <p:spPr/>
        <p:txBody>
          <a:bodyPr/>
          <a:lstStyle/>
          <a:p>
            <a:endParaRPr lang="x-none"/>
          </a:p>
        </p:txBody>
      </p:sp>
      <p:sp>
        <p:nvSpPr>
          <p:cNvPr id="6" name="Slide Number Placeholder 5">
            <a:extLst>
              <a:ext uri="{FF2B5EF4-FFF2-40B4-BE49-F238E27FC236}">
                <a16:creationId xmlns:a16="http://schemas.microsoft.com/office/drawing/2014/main" xmlns="" id="{A7F6CB89-7705-48E3-9061-243B7FF24C27}"/>
              </a:ext>
            </a:extLst>
          </p:cNvPr>
          <p:cNvSpPr>
            <a:spLocks noGrp="1"/>
          </p:cNvSpPr>
          <p:nvPr>
            <p:ph type="sldNum" sz="quarter" idx="12"/>
          </p:nvPr>
        </p:nvSpPr>
        <p:spPr/>
        <p:txBody>
          <a:bodyPr/>
          <a:lstStyle/>
          <a:p>
            <a:fld id="{A1394AEE-5E61-44AA-821A-9369083A7759}" type="slidenum">
              <a:rPr lang="x-none" smtClean="0"/>
              <a:pPr/>
              <a:t>‹#›</a:t>
            </a:fld>
            <a:endParaRPr lang="x-none"/>
          </a:p>
        </p:txBody>
      </p:sp>
    </p:spTree>
    <p:extLst>
      <p:ext uri="{BB962C8B-B14F-4D97-AF65-F5344CB8AC3E}">
        <p14:creationId xmlns:p14="http://schemas.microsoft.com/office/powerpoint/2010/main" xmlns="" val="40983081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9A64F1AD-41ED-4A09-BD03-41A3F4359B2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x-none"/>
          </a:p>
        </p:txBody>
      </p:sp>
      <p:sp>
        <p:nvSpPr>
          <p:cNvPr id="3" name="Vertical Text Placeholder 2">
            <a:extLst>
              <a:ext uri="{FF2B5EF4-FFF2-40B4-BE49-F238E27FC236}">
                <a16:creationId xmlns:a16="http://schemas.microsoft.com/office/drawing/2014/main" xmlns="" id="{AB949D92-D3C8-4ADD-9F43-22AD53EAC8E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4" name="Date Placeholder 3">
            <a:extLst>
              <a:ext uri="{FF2B5EF4-FFF2-40B4-BE49-F238E27FC236}">
                <a16:creationId xmlns:a16="http://schemas.microsoft.com/office/drawing/2014/main" xmlns="" id="{8F3BDB1F-A189-4C0D-AB83-738118646C9B}"/>
              </a:ext>
            </a:extLst>
          </p:cNvPr>
          <p:cNvSpPr>
            <a:spLocks noGrp="1"/>
          </p:cNvSpPr>
          <p:nvPr>
            <p:ph type="dt" sz="half" idx="10"/>
          </p:nvPr>
        </p:nvSpPr>
        <p:spPr/>
        <p:txBody>
          <a:bodyPr/>
          <a:lstStyle/>
          <a:p>
            <a:fld id="{8DF3B435-EA91-48EE-B2D2-BBBEBD8203CD}" type="datetimeFigureOut">
              <a:rPr lang="x-none" smtClean="0"/>
              <a:pPr/>
              <a:t>2/7/2022</a:t>
            </a:fld>
            <a:endParaRPr lang="x-none"/>
          </a:p>
        </p:txBody>
      </p:sp>
      <p:sp>
        <p:nvSpPr>
          <p:cNvPr id="5" name="Footer Placeholder 4">
            <a:extLst>
              <a:ext uri="{FF2B5EF4-FFF2-40B4-BE49-F238E27FC236}">
                <a16:creationId xmlns:a16="http://schemas.microsoft.com/office/drawing/2014/main" xmlns="" id="{225BD8A4-C1F5-4EBC-988D-200B13E6108B}"/>
              </a:ext>
            </a:extLst>
          </p:cNvPr>
          <p:cNvSpPr>
            <a:spLocks noGrp="1"/>
          </p:cNvSpPr>
          <p:nvPr>
            <p:ph type="ftr" sz="quarter" idx="11"/>
          </p:nvPr>
        </p:nvSpPr>
        <p:spPr/>
        <p:txBody>
          <a:bodyPr/>
          <a:lstStyle/>
          <a:p>
            <a:endParaRPr lang="x-none"/>
          </a:p>
        </p:txBody>
      </p:sp>
      <p:sp>
        <p:nvSpPr>
          <p:cNvPr id="6" name="Slide Number Placeholder 5">
            <a:extLst>
              <a:ext uri="{FF2B5EF4-FFF2-40B4-BE49-F238E27FC236}">
                <a16:creationId xmlns:a16="http://schemas.microsoft.com/office/drawing/2014/main" xmlns="" id="{736F60F2-8827-4900-B266-559103EBCAA7}"/>
              </a:ext>
            </a:extLst>
          </p:cNvPr>
          <p:cNvSpPr>
            <a:spLocks noGrp="1"/>
          </p:cNvSpPr>
          <p:nvPr>
            <p:ph type="sldNum" sz="quarter" idx="12"/>
          </p:nvPr>
        </p:nvSpPr>
        <p:spPr/>
        <p:txBody>
          <a:bodyPr/>
          <a:lstStyle/>
          <a:p>
            <a:fld id="{A1394AEE-5E61-44AA-821A-9369083A7759}" type="slidenum">
              <a:rPr lang="x-none" smtClean="0"/>
              <a:pPr/>
              <a:t>‹#›</a:t>
            </a:fld>
            <a:endParaRPr lang="x-none"/>
          </a:p>
        </p:txBody>
      </p:sp>
    </p:spTree>
    <p:extLst>
      <p:ext uri="{BB962C8B-B14F-4D97-AF65-F5344CB8AC3E}">
        <p14:creationId xmlns:p14="http://schemas.microsoft.com/office/powerpoint/2010/main" xmlns="" val="14863070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922A8BD-0765-4366-9C2E-849C2278F7A4}"/>
              </a:ext>
            </a:extLst>
          </p:cNvPr>
          <p:cNvSpPr>
            <a:spLocks noGrp="1"/>
          </p:cNvSpPr>
          <p:nvPr>
            <p:ph type="title"/>
          </p:nvPr>
        </p:nvSpPr>
        <p:spPr/>
        <p:txBody>
          <a:bodyPr/>
          <a:lstStyle/>
          <a:p>
            <a:r>
              <a:rPr lang="en-US"/>
              <a:t>Click to edit Master title style</a:t>
            </a:r>
            <a:endParaRPr lang="x-none"/>
          </a:p>
        </p:txBody>
      </p:sp>
      <p:sp>
        <p:nvSpPr>
          <p:cNvPr id="3" name="Content Placeholder 2">
            <a:extLst>
              <a:ext uri="{FF2B5EF4-FFF2-40B4-BE49-F238E27FC236}">
                <a16:creationId xmlns:a16="http://schemas.microsoft.com/office/drawing/2014/main" xmlns="" id="{F0677871-BDF0-497D-AA93-81497DBC65B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4" name="Date Placeholder 3">
            <a:extLst>
              <a:ext uri="{FF2B5EF4-FFF2-40B4-BE49-F238E27FC236}">
                <a16:creationId xmlns:a16="http://schemas.microsoft.com/office/drawing/2014/main" xmlns="" id="{706A7A39-11F6-4065-96C4-F10391C16E67}"/>
              </a:ext>
            </a:extLst>
          </p:cNvPr>
          <p:cNvSpPr>
            <a:spLocks noGrp="1"/>
          </p:cNvSpPr>
          <p:nvPr>
            <p:ph type="dt" sz="half" idx="10"/>
          </p:nvPr>
        </p:nvSpPr>
        <p:spPr/>
        <p:txBody>
          <a:bodyPr/>
          <a:lstStyle/>
          <a:p>
            <a:fld id="{8DF3B435-EA91-48EE-B2D2-BBBEBD8203CD}" type="datetimeFigureOut">
              <a:rPr lang="x-none" smtClean="0"/>
              <a:pPr/>
              <a:t>2/7/2022</a:t>
            </a:fld>
            <a:endParaRPr lang="x-none"/>
          </a:p>
        </p:txBody>
      </p:sp>
      <p:sp>
        <p:nvSpPr>
          <p:cNvPr id="5" name="Footer Placeholder 4">
            <a:extLst>
              <a:ext uri="{FF2B5EF4-FFF2-40B4-BE49-F238E27FC236}">
                <a16:creationId xmlns:a16="http://schemas.microsoft.com/office/drawing/2014/main" xmlns="" id="{49DA412F-4B32-4999-A5AD-250642583FCB}"/>
              </a:ext>
            </a:extLst>
          </p:cNvPr>
          <p:cNvSpPr>
            <a:spLocks noGrp="1"/>
          </p:cNvSpPr>
          <p:nvPr>
            <p:ph type="ftr" sz="quarter" idx="11"/>
          </p:nvPr>
        </p:nvSpPr>
        <p:spPr/>
        <p:txBody>
          <a:bodyPr/>
          <a:lstStyle/>
          <a:p>
            <a:endParaRPr lang="x-none"/>
          </a:p>
        </p:txBody>
      </p:sp>
      <p:sp>
        <p:nvSpPr>
          <p:cNvPr id="6" name="Slide Number Placeholder 5">
            <a:extLst>
              <a:ext uri="{FF2B5EF4-FFF2-40B4-BE49-F238E27FC236}">
                <a16:creationId xmlns:a16="http://schemas.microsoft.com/office/drawing/2014/main" xmlns="" id="{7ED621A6-BED6-43F5-B25B-BA141B05105B}"/>
              </a:ext>
            </a:extLst>
          </p:cNvPr>
          <p:cNvSpPr>
            <a:spLocks noGrp="1"/>
          </p:cNvSpPr>
          <p:nvPr>
            <p:ph type="sldNum" sz="quarter" idx="12"/>
          </p:nvPr>
        </p:nvSpPr>
        <p:spPr/>
        <p:txBody>
          <a:bodyPr/>
          <a:lstStyle/>
          <a:p>
            <a:fld id="{A1394AEE-5E61-44AA-821A-9369083A7759}" type="slidenum">
              <a:rPr lang="x-none" smtClean="0"/>
              <a:pPr/>
              <a:t>‹#›</a:t>
            </a:fld>
            <a:endParaRPr lang="x-none"/>
          </a:p>
        </p:txBody>
      </p:sp>
    </p:spTree>
    <p:extLst>
      <p:ext uri="{BB962C8B-B14F-4D97-AF65-F5344CB8AC3E}">
        <p14:creationId xmlns:p14="http://schemas.microsoft.com/office/powerpoint/2010/main" xmlns="" val="23114521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FDA3524-4921-4B9C-A9F4-1FDE1B477C7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x-none"/>
          </a:p>
        </p:txBody>
      </p:sp>
      <p:sp>
        <p:nvSpPr>
          <p:cNvPr id="3" name="Text Placeholder 2">
            <a:extLst>
              <a:ext uri="{FF2B5EF4-FFF2-40B4-BE49-F238E27FC236}">
                <a16:creationId xmlns:a16="http://schemas.microsoft.com/office/drawing/2014/main" xmlns="" id="{8FA1EAD3-5241-45C1-8E8F-91DE15C8A94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3E89B62B-FDDB-49CB-A40D-4C247E32F69B}"/>
              </a:ext>
            </a:extLst>
          </p:cNvPr>
          <p:cNvSpPr>
            <a:spLocks noGrp="1"/>
          </p:cNvSpPr>
          <p:nvPr>
            <p:ph type="dt" sz="half" idx="10"/>
          </p:nvPr>
        </p:nvSpPr>
        <p:spPr/>
        <p:txBody>
          <a:bodyPr/>
          <a:lstStyle/>
          <a:p>
            <a:fld id="{8DF3B435-EA91-48EE-B2D2-BBBEBD8203CD}" type="datetimeFigureOut">
              <a:rPr lang="x-none" smtClean="0"/>
              <a:pPr/>
              <a:t>2/7/2022</a:t>
            </a:fld>
            <a:endParaRPr lang="x-none"/>
          </a:p>
        </p:txBody>
      </p:sp>
      <p:sp>
        <p:nvSpPr>
          <p:cNvPr id="5" name="Footer Placeholder 4">
            <a:extLst>
              <a:ext uri="{FF2B5EF4-FFF2-40B4-BE49-F238E27FC236}">
                <a16:creationId xmlns:a16="http://schemas.microsoft.com/office/drawing/2014/main" xmlns="" id="{6DC832B3-83D3-460D-B064-135F5DAB3621}"/>
              </a:ext>
            </a:extLst>
          </p:cNvPr>
          <p:cNvSpPr>
            <a:spLocks noGrp="1"/>
          </p:cNvSpPr>
          <p:nvPr>
            <p:ph type="ftr" sz="quarter" idx="11"/>
          </p:nvPr>
        </p:nvSpPr>
        <p:spPr/>
        <p:txBody>
          <a:bodyPr/>
          <a:lstStyle/>
          <a:p>
            <a:endParaRPr lang="x-none"/>
          </a:p>
        </p:txBody>
      </p:sp>
      <p:sp>
        <p:nvSpPr>
          <p:cNvPr id="6" name="Slide Number Placeholder 5">
            <a:extLst>
              <a:ext uri="{FF2B5EF4-FFF2-40B4-BE49-F238E27FC236}">
                <a16:creationId xmlns:a16="http://schemas.microsoft.com/office/drawing/2014/main" xmlns="" id="{5F10F72A-02C3-4A0F-BA3A-69D221658940}"/>
              </a:ext>
            </a:extLst>
          </p:cNvPr>
          <p:cNvSpPr>
            <a:spLocks noGrp="1"/>
          </p:cNvSpPr>
          <p:nvPr>
            <p:ph type="sldNum" sz="quarter" idx="12"/>
          </p:nvPr>
        </p:nvSpPr>
        <p:spPr/>
        <p:txBody>
          <a:bodyPr/>
          <a:lstStyle/>
          <a:p>
            <a:fld id="{A1394AEE-5E61-44AA-821A-9369083A7759}" type="slidenum">
              <a:rPr lang="x-none" smtClean="0"/>
              <a:pPr/>
              <a:t>‹#›</a:t>
            </a:fld>
            <a:endParaRPr lang="x-none"/>
          </a:p>
        </p:txBody>
      </p:sp>
    </p:spTree>
    <p:extLst>
      <p:ext uri="{BB962C8B-B14F-4D97-AF65-F5344CB8AC3E}">
        <p14:creationId xmlns:p14="http://schemas.microsoft.com/office/powerpoint/2010/main" xmlns="" val="32205013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EE4DD38-8311-414C-99AE-68EEA4F98D25}"/>
              </a:ext>
            </a:extLst>
          </p:cNvPr>
          <p:cNvSpPr>
            <a:spLocks noGrp="1"/>
          </p:cNvSpPr>
          <p:nvPr>
            <p:ph type="title"/>
          </p:nvPr>
        </p:nvSpPr>
        <p:spPr/>
        <p:txBody>
          <a:bodyPr/>
          <a:lstStyle/>
          <a:p>
            <a:r>
              <a:rPr lang="en-US"/>
              <a:t>Click to edit Master title style</a:t>
            </a:r>
            <a:endParaRPr lang="x-none"/>
          </a:p>
        </p:txBody>
      </p:sp>
      <p:sp>
        <p:nvSpPr>
          <p:cNvPr id="3" name="Content Placeholder 2">
            <a:extLst>
              <a:ext uri="{FF2B5EF4-FFF2-40B4-BE49-F238E27FC236}">
                <a16:creationId xmlns:a16="http://schemas.microsoft.com/office/drawing/2014/main" xmlns="" id="{55BADFFE-D079-451C-B65E-B4AC3EFFA0F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4" name="Content Placeholder 3">
            <a:extLst>
              <a:ext uri="{FF2B5EF4-FFF2-40B4-BE49-F238E27FC236}">
                <a16:creationId xmlns:a16="http://schemas.microsoft.com/office/drawing/2014/main" xmlns="" id="{6EF64E2D-119C-47E5-BFCA-D0BE39071EA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5" name="Date Placeholder 4">
            <a:extLst>
              <a:ext uri="{FF2B5EF4-FFF2-40B4-BE49-F238E27FC236}">
                <a16:creationId xmlns:a16="http://schemas.microsoft.com/office/drawing/2014/main" xmlns="" id="{182CD5E2-0F2F-4012-AF2A-BA24A86610DF}"/>
              </a:ext>
            </a:extLst>
          </p:cNvPr>
          <p:cNvSpPr>
            <a:spLocks noGrp="1"/>
          </p:cNvSpPr>
          <p:nvPr>
            <p:ph type="dt" sz="half" idx="10"/>
          </p:nvPr>
        </p:nvSpPr>
        <p:spPr/>
        <p:txBody>
          <a:bodyPr/>
          <a:lstStyle/>
          <a:p>
            <a:fld id="{8DF3B435-EA91-48EE-B2D2-BBBEBD8203CD}" type="datetimeFigureOut">
              <a:rPr lang="x-none" smtClean="0"/>
              <a:pPr/>
              <a:t>2/7/2022</a:t>
            </a:fld>
            <a:endParaRPr lang="x-none"/>
          </a:p>
        </p:txBody>
      </p:sp>
      <p:sp>
        <p:nvSpPr>
          <p:cNvPr id="6" name="Footer Placeholder 5">
            <a:extLst>
              <a:ext uri="{FF2B5EF4-FFF2-40B4-BE49-F238E27FC236}">
                <a16:creationId xmlns:a16="http://schemas.microsoft.com/office/drawing/2014/main" xmlns="" id="{612DF2C4-A917-49D2-B4E1-3A0C07C09B92}"/>
              </a:ext>
            </a:extLst>
          </p:cNvPr>
          <p:cNvSpPr>
            <a:spLocks noGrp="1"/>
          </p:cNvSpPr>
          <p:nvPr>
            <p:ph type="ftr" sz="quarter" idx="11"/>
          </p:nvPr>
        </p:nvSpPr>
        <p:spPr/>
        <p:txBody>
          <a:bodyPr/>
          <a:lstStyle/>
          <a:p>
            <a:endParaRPr lang="x-none"/>
          </a:p>
        </p:txBody>
      </p:sp>
      <p:sp>
        <p:nvSpPr>
          <p:cNvPr id="7" name="Slide Number Placeholder 6">
            <a:extLst>
              <a:ext uri="{FF2B5EF4-FFF2-40B4-BE49-F238E27FC236}">
                <a16:creationId xmlns:a16="http://schemas.microsoft.com/office/drawing/2014/main" xmlns="" id="{C50ADD77-C4B0-4E77-9A65-0767DE8B4364}"/>
              </a:ext>
            </a:extLst>
          </p:cNvPr>
          <p:cNvSpPr>
            <a:spLocks noGrp="1"/>
          </p:cNvSpPr>
          <p:nvPr>
            <p:ph type="sldNum" sz="quarter" idx="12"/>
          </p:nvPr>
        </p:nvSpPr>
        <p:spPr/>
        <p:txBody>
          <a:bodyPr/>
          <a:lstStyle/>
          <a:p>
            <a:fld id="{A1394AEE-5E61-44AA-821A-9369083A7759}" type="slidenum">
              <a:rPr lang="x-none" smtClean="0"/>
              <a:pPr/>
              <a:t>‹#›</a:t>
            </a:fld>
            <a:endParaRPr lang="x-none"/>
          </a:p>
        </p:txBody>
      </p:sp>
    </p:spTree>
    <p:extLst>
      <p:ext uri="{BB962C8B-B14F-4D97-AF65-F5344CB8AC3E}">
        <p14:creationId xmlns:p14="http://schemas.microsoft.com/office/powerpoint/2010/main" xmlns="" val="12424537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8375742-F044-48D1-A119-76CDC301A308}"/>
              </a:ext>
            </a:extLst>
          </p:cNvPr>
          <p:cNvSpPr>
            <a:spLocks noGrp="1"/>
          </p:cNvSpPr>
          <p:nvPr>
            <p:ph type="title"/>
          </p:nvPr>
        </p:nvSpPr>
        <p:spPr>
          <a:xfrm>
            <a:off x="839788" y="365125"/>
            <a:ext cx="10515600" cy="1325563"/>
          </a:xfrm>
        </p:spPr>
        <p:txBody>
          <a:bodyPr/>
          <a:lstStyle/>
          <a:p>
            <a:r>
              <a:rPr lang="en-US"/>
              <a:t>Click to edit Master title style</a:t>
            </a:r>
            <a:endParaRPr lang="x-none"/>
          </a:p>
        </p:txBody>
      </p:sp>
      <p:sp>
        <p:nvSpPr>
          <p:cNvPr id="3" name="Text Placeholder 2">
            <a:extLst>
              <a:ext uri="{FF2B5EF4-FFF2-40B4-BE49-F238E27FC236}">
                <a16:creationId xmlns:a16="http://schemas.microsoft.com/office/drawing/2014/main" xmlns="" id="{52486AC6-7CB3-4236-AF9A-C344AE7B084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98C31BA1-4F4C-472D-ABCA-57F0B99FBA0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5" name="Text Placeholder 4">
            <a:extLst>
              <a:ext uri="{FF2B5EF4-FFF2-40B4-BE49-F238E27FC236}">
                <a16:creationId xmlns:a16="http://schemas.microsoft.com/office/drawing/2014/main" xmlns="" id="{EF268D15-8D6F-4A54-A1C4-18D4F22FA01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422DA8C6-C9DF-42E2-8F22-8A162244537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7" name="Date Placeholder 6">
            <a:extLst>
              <a:ext uri="{FF2B5EF4-FFF2-40B4-BE49-F238E27FC236}">
                <a16:creationId xmlns:a16="http://schemas.microsoft.com/office/drawing/2014/main" xmlns="" id="{1BEDF696-6888-4198-8875-EEE0F64BCCAA}"/>
              </a:ext>
            </a:extLst>
          </p:cNvPr>
          <p:cNvSpPr>
            <a:spLocks noGrp="1"/>
          </p:cNvSpPr>
          <p:nvPr>
            <p:ph type="dt" sz="half" idx="10"/>
          </p:nvPr>
        </p:nvSpPr>
        <p:spPr/>
        <p:txBody>
          <a:bodyPr/>
          <a:lstStyle/>
          <a:p>
            <a:fld id="{8DF3B435-EA91-48EE-B2D2-BBBEBD8203CD}" type="datetimeFigureOut">
              <a:rPr lang="x-none" smtClean="0"/>
              <a:pPr/>
              <a:t>2/7/2022</a:t>
            </a:fld>
            <a:endParaRPr lang="x-none"/>
          </a:p>
        </p:txBody>
      </p:sp>
      <p:sp>
        <p:nvSpPr>
          <p:cNvPr id="8" name="Footer Placeholder 7">
            <a:extLst>
              <a:ext uri="{FF2B5EF4-FFF2-40B4-BE49-F238E27FC236}">
                <a16:creationId xmlns:a16="http://schemas.microsoft.com/office/drawing/2014/main" xmlns="" id="{994CD5CF-D7AF-4FA9-8E56-B164AE65C89C}"/>
              </a:ext>
            </a:extLst>
          </p:cNvPr>
          <p:cNvSpPr>
            <a:spLocks noGrp="1"/>
          </p:cNvSpPr>
          <p:nvPr>
            <p:ph type="ftr" sz="quarter" idx="11"/>
          </p:nvPr>
        </p:nvSpPr>
        <p:spPr/>
        <p:txBody>
          <a:bodyPr/>
          <a:lstStyle/>
          <a:p>
            <a:endParaRPr lang="x-none"/>
          </a:p>
        </p:txBody>
      </p:sp>
      <p:sp>
        <p:nvSpPr>
          <p:cNvPr id="9" name="Slide Number Placeholder 8">
            <a:extLst>
              <a:ext uri="{FF2B5EF4-FFF2-40B4-BE49-F238E27FC236}">
                <a16:creationId xmlns:a16="http://schemas.microsoft.com/office/drawing/2014/main" xmlns="" id="{8D84A029-4187-4880-8633-5927FF7B6453}"/>
              </a:ext>
            </a:extLst>
          </p:cNvPr>
          <p:cNvSpPr>
            <a:spLocks noGrp="1"/>
          </p:cNvSpPr>
          <p:nvPr>
            <p:ph type="sldNum" sz="quarter" idx="12"/>
          </p:nvPr>
        </p:nvSpPr>
        <p:spPr/>
        <p:txBody>
          <a:bodyPr/>
          <a:lstStyle/>
          <a:p>
            <a:fld id="{A1394AEE-5E61-44AA-821A-9369083A7759}" type="slidenum">
              <a:rPr lang="x-none" smtClean="0"/>
              <a:pPr/>
              <a:t>‹#›</a:t>
            </a:fld>
            <a:endParaRPr lang="x-none"/>
          </a:p>
        </p:txBody>
      </p:sp>
    </p:spTree>
    <p:extLst>
      <p:ext uri="{BB962C8B-B14F-4D97-AF65-F5344CB8AC3E}">
        <p14:creationId xmlns:p14="http://schemas.microsoft.com/office/powerpoint/2010/main" xmlns="" val="42754519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DB9463A-EECF-4C4F-B497-C24F4D1F1652}"/>
              </a:ext>
            </a:extLst>
          </p:cNvPr>
          <p:cNvSpPr>
            <a:spLocks noGrp="1"/>
          </p:cNvSpPr>
          <p:nvPr>
            <p:ph type="title"/>
          </p:nvPr>
        </p:nvSpPr>
        <p:spPr/>
        <p:txBody>
          <a:bodyPr/>
          <a:lstStyle/>
          <a:p>
            <a:r>
              <a:rPr lang="en-US"/>
              <a:t>Click to edit Master title style</a:t>
            </a:r>
            <a:endParaRPr lang="x-none"/>
          </a:p>
        </p:txBody>
      </p:sp>
      <p:sp>
        <p:nvSpPr>
          <p:cNvPr id="3" name="Date Placeholder 2">
            <a:extLst>
              <a:ext uri="{FF2B5EF4-FFF2-40B4-BE49-F238E27FC236}">
                <a16:creationId xmlns:a16="http://schemas.microsoft.com/office/drawing/2014/main" xmlns="" id="{99EC8862-6BE6-4964-AFDC-C83057D24A3B}"/>
              </a:ext>
            </a:extLst>
          </p:cNvPr>
          <p:cNvSpPr>
            <a:spLocks noGrp="1"/>
          </p:cNvSpPr>
          <p:nvPr>
            <p:ph type="dt" sz="half" idx="10"/>
          </p:nvPr>
        </p:nvSpPr>
        <p:spPr/>
        <p:txBody>
          <a:bodyPr/>
          <a:lstStyle/>
          <a:p>
            <a:fld id="{8DF3B435-EA91-48EE-B2D2-BBBEBD8203CD}" type="datetimeFigureOut">
              <a:rPr lang="x-none" smtClean="0"/>
              <a:pPr/>
              <a:t>2/7/2022</a:t>
            </a:fld>
            <a:endParaRPr lang="x-none"/>
          </a:p>
        </p:txBody>
      </p:sp>
      <p:sp>
        <p:nvSpPr>
          <p:cNvPr id="4" name="Footer Placeholder 3">
            <a:extLst>
              <a:ext uri="{FF2B5EF4-FFF2-40B4-BE49-F238E27FC236}">
                <a16:creationId xmlns:a16="http://schemas.microsoft.com/office/drawing/2014/main" xmlns="" id="{3C171538-09C1-43E0-A415-02FD56CAEBB7}"/>
              </a:ext>
            </a:extLst>
          </p:cNvPr>
          <p:cNvSpPr>
            <a:spLocks noGrp="1"/>
          </p:cNvSpPr>
          <p:nvPr>
            <p:ph type="ftr" sz="quarter" idx="11"/>
          </p:nvPr>
        </p:nvSpPr>
        <p:spPr/>
        <p:txBody>
          <a:bodyPr/>
          <a:lstStyle/>
          <a:p>
            <a:endParaRPr lang="x-none"/>
          </a:p>
        </p:txBody>
      </p:sp>
      <p:sp>
        <p:nvSpPr>
          <p:cNvPr id="5" name="Slide Number Placeholder 4">
            <a:extLst>
              <a:ext uri="{FF2B5EF4-FFF2-40B4-BE49-F238E27FC236}">
                <a16:creationId xmlns:a16="http://schemas.microsoft.com/office/drawing/2014/main" xmlns="" id="{CD83CBF7-6D05-49F1-9E96-7D0FB7CDE5DB}"/>
              </a:ext>
            </a:extLst>
          </p:cNvPr>
          <p:cNvSpPr>
            <a:spLocks noGrp="1"/>
          </p:cNvSpPr>
          <p:nvPr>
            <p:ph type="sldNum" sz="quarter" idx="12"/>
          </p:nvPr>
        </p:nvSpPr>
        <p:spPr/>
        <p:txBody>
          <a:bodyPr/>
          <a:lstStyle/>
          <a:p>
            <a:fld id="{A1394AEE-5E61-44AA-821A-9369083A7759}" type="slidenum">
              <a:rPr lang="x-none" smtClean="0"/>
              <a:pPr/>
              <a:t>‹#›</a:t>
            </a:fld>
            <a:endParaRPr lang="x-none"/>
          </a:p>
        </p:txBody>
      </p:sp>
    </p:spTree>
    <p:extLst>
      <p:ext uri="{BB962C8B-B14F-4D97-AF65-F5344CB8AC3E}">
        <p14:creationId xmlns:p14="http://schemas.microsoft.com/office/powerpoint/2010/main" xmlns="" val="13069103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88056080-E5CF-43C2-9D54-9F90F057DC83}"/>
              </a:ext>
            </a:extLst>
          </p:cNvPr>
          <p:cNvSpPr>
            <a:spLocks noGrp="1"/>
          </p:cNvSpPr>
          <p:nvPr>
            <p:ph type="dt" sz="half" idx="10"/>
          </p:nvPr>
        </p:nvSpPr>
        <p:spPr/>
        <p:txBody>
          <a:bodyPr/>
          <a:lstStyle/>
          <a:p>
            <a:fld id="{8DF3B435-EA91-48EE-B2D2-BBBEBD8203CD}" type="datetimeFigureOut">
              <a:rPr lang="x-none" smtClean="0"/>
              <a:pPr/>
              <a:t>2/7/2022</a:t>
            </a:fld>
            <a:endParaRPr lang="x-none"/>
          </a:p>
        </p:txBody>
      </p:sp>
      <p:sp>
        <p:nvSpPr>
          <p:cNvPr id="3" name="Footer Placeholder 2">
            <a:extLst>
              <a:ext uri="{FF2B5EF4-FFF2-40B4-BE49-F238E27FC236}">
                <a16:creationId xmlns:a16="http://schemas.microsoft.com/office/drawing/2014/main" xmlns="" id="{8C5A6B38-DDF2-42C8-A17E-AD4E46EC4C2F}"/>
              </a:ext>
            </a:extLst>
          </p:cNvPr>
          <p:cNvSpPr>
            <a:spLocks noGrp="1"/>
          </p:cNvSpPr>
          <p:nvPr>
            <p:ph type="ftr" sz="quarter" idx="11"/>
          </p:nvPr>
        </p:nvSpPr>
        <p:spPr/>
        <p:txBody>
          <a:bodyPr/>
          <a:lstStyle/>
          <a:p>
            <a:endParaRPr lang="x-none"/>
          </a:p>
        </p:txBody>
      </p:sp>
      <p:sp>
        <p:nvSpPr>
          <p:cNvPr id="4" name="Slide Number Placeholder 3">
            <a:extLst>
              <a:ext uri="{FF2B5EF4-FFF2-40B4-BE49-F238E27FC236}">
                <a16:creationId xmlns:a16="http://schemas.microsoft.com/office/drawing/2014/main" xmlns="" id="{ACAB0269-AA53-4D51-8375-BAF2B932380F}"/>
              </a:ext>
            </a:extLst>
          </p:cNvPr>
          <p:cNvSpPr>
            <a:spLocks noGrp="1"/>
          </p:cNvSpPr>
          <p:nvPr>
            <p:ph type="sldNum" sz="quarter" idx="12"/>
          </p:nvPr>
        </p:nvSpPr>
        <p:spPr/>
        <p:txBody>
          <a:bodyPr/>
          <a:lstStyle/>
          <a:p>
            <a:fld id="{A1394AEE-5E61-44AA-821A-9369083A7759}" type="slidenum">
              <a:rPr lang="x-none" smtClean="0"/>
              <a:pPr/>
              <a:t>‹#›</a:t>
            </a:fld>
            <a:endParaRPr lang="x-none"/>
          </a:p>
        </p:txBody>
      </p:sp>
    </p:spTree>
    <p:extLst>
      <p:ext uri="{BB962C8B-B14F-4D97-AF65-F5344CB8AC3E}">
        <p14:creationId xmlns:p14="http://schemas.microsoft.com/office/powerpoint/2010/main" xmlns="" val="2704664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6F310A5-20F6-454E-9509-73B8655FB26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x-none"/>
          </a:p>
        </p:txBody>
      </p:sp>
      <p:sp>
        <p:nvSpPr>
          <p:cNvPr id="3" name="Content Placeholder 2">
            <a:extLst>
              <a:ext uri="{FF2B5EF4-FFF2-40B4-BE49-F238E27FC236}">
                <a16:creationId xmlns:a16="http://schemas.microsoft.com/office/drawing/2014/main" xmlns="" id="{637FA7AF-B44D-4BA3-A35A-ABA59C7FA13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4" name="Text Placeholder 3">
            <a:extLst>
              <a:ext uri="{FF2B5EF4-FFF2-40B4-BE49-F238E27FC236}">
                <a16:creationId xmlns:a16="http://schemas.microsoft.com/office/drawing/2014/main" xmlns="" id="{57750FF4-524F-43DD-B633-D1DCCF1B556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3D3819DC-0343-4219-B82C-3FAEC34B1ABC}"/>
              </a:ext>
            </a:extLst>
          </p:cNvPr>
          <p:cNvSpPr>
            <a:spLocks noGrp="1"/>
          </p:cNvSpPr>
          <p:nvPr>
            <p:ph type="dt" sz="half" idx="10"/>
          </p:nvPr>
        </p:nvSpPr>
        <p:spPr/>
        <p:txBody>
          <a:bodyPr/>
          <a:lstStyle/>
          <a:p>
            <a:fld id="{8DF3B435-EA91-48EE-B2D2-BBBEBD8203CD}" type="datetimeFigureOut">
              <a:rPr lang="x-none" smtClean="0"/>
              <a:pPr/>
              <a:t>2/7/2022</a:t>
            </a:fld>
            <a:endParaRPr lang="x-none"/>
          </a:p>
        </p:txBody>
      </p:sp>
      <p:sp>
        <p:nvSpPr>
          <p:cNvPr id="6" name="Footer Placeholder 5">
            <a:extLst>
              <a:ext uri="{FF2B5EF4-FFF2-40B4-BE49-F238E27FC236}">
                <a16:creationId xmlns:a16="http://schemas.microsoft.com/office/drawing/2014/main" xmlns="" id="{169247DA-37F9-404E-B979-3B3E1672C4F0}"/>
              </a:ext>
            </a:extLst>
          </p:cNvPr>
          <p:cNvSpPr>
            <a:spLocks noGrp="1"/>
          </p:cNvSpPr>
          <p:nvPr>
            <p:ph type="ftr" sz="quarter" idx="11"/>
          </p:nvPr>
        </p:nvSpPr>
        <p:spPr/>
        <p:txBody>
          <a:bodyPr/>
          <a:lstStyle/>
          <a:p>
            <a:endParaRPr lang="x-none"/>
          </a:p>
        </p:txBody>
      </p:sp>
      <p:sp>
        <p:nvSpPr>
          <p:cNvPr id="7" name="Slide Number Placeholder 6">
            <a:extLst>
              <a:ext uri="{FF2B5EF4-FFF2-40B4-BE49-F238E27FC236}">
                <a16:creationId xmlns:a16="http://schemas.microsoft.com/office/drawing/2014/main" xmlns="" id="{9029E977-538A-4396-B350-735E32A60D11}"/>
              </a:ext>
            </a:extLst>
          </p:cNvPr>
          <p:cNvSpPr>
            <a:spLocks noGrp="1"/>
          </p:cNvSpPr>
          <p:nvPr>
            <p:ph type="sldNum" sz="quarter" idx="12"/>
          </p:nvPr>
        </p:nvSpPr>
        <p:spPr/>
        <p:txBody>
          <a:bodyPr/>
          <a:lstStyle/>
          <a:p>
            <a:fld id="{A1394AEE-5E61-44AA-821A-9369083A7759}" type="slidenum">
              <a:rPr lang="x-none" smtClean="0"/>
              <a:pPr/>
              <a:t>‹#›</a:t>
            </a:fld>
            <a:endParaRPr lang="x-none"/>
          </a:p>
        </p:txBody>
      </p:sp>
    </p:spTree>
    <p:extLst>
      <p:ext uri="{BB962C8B-B14F-4D97-AF65-F5344CB8AC3E}">
        <p14:creationId xmlns:p14="http://schemas.microsoft.com/office/powerpoint/2010/main" xmlns="" val="8855250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A0C3D75-18BC-4C72-B082-295D18397EC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x-none"/>
          </a:p>
        </p:txBody>
      </p:sp>
      <p:sp>
        <p:nvSpPr>
          <p:cNvPr id="3" name="Picture Placeholder 2">
            <a:extLst>
              <a:ext uri="{FF2B5EF4-FFF2-40B4-BE49-F238E27FC236}">
                <a16:creationId xmlns:a16="http://schemas.microsoft.com/office/drawing/2014/main" xmlns="" id="{A23B02EB-C677-420D-9180-18817540FCC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x-none"/>
          </a:p>
        </p:txBody>
      </p:sp>
      <p:sp>
        <p:nvSpPr>
          <p:cNvPr id="4" name="Text Placeholder 3">
            <a:extLst>
              <a:ext uri="{FF2B5EF4-FFF2-40B4-BE49-F238E27FC236}">
                <a16:creationId xmlns:a16="http://schemas.microsoft.com/office/drawing/2014/main" xmlns="" id="{205A3759-6D46-4547-9325-E46C0E2ACD6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BF06013D-E348-40FB-989C-8C3849F51760}"/>
              </a:ext>
            </a:extLst>
          </p:cNvPr>
          <p:cNvSpPr>
            <a:spLocks noGrp="1"/>
          </p:cNvSpPr>
          <p:nvPr>
            <p:ph type="dt" sz="half" idx="10"/>
          </p:nvPr>
        </p:nvSpPr>
        <p:spPr/>
        <p:txBody>
          <a:bodyPr/>
          <a:lstStyle/>
          <a:p>
            <a:fld id="{8DF3B435-EA91-48EE-B2D2-BBBEBD8203CD}" type="datetimeFigureOut">
              <a:rPr lang="x-none" smtClean="0"/>
              <a:pPr/>
              <a:t>2/7/2022</a:t>
            </a:fld>
            <a:endParaRPr lang="x-none"/>
          </a:p>
        </p:txBody>
      </p:sp>
      <p:sp>
        <p:nvSpPr>
          <p:cNvPr id="6" name="Footer Placeholder 5">
            <a:extLst>
              <a:ext uri="{FF2B5EF4-FFF2-40B4-BE49-F238E27FC236}">
                <a16:creationId xmlns:a16="http://schemas.microsoft.com/office/drawing/2014/main" xmlns="" id="{707FC6D9-E2A5-4EA2-B546-788C596B1FF1}"/>
              </a:ext>
            </a:extLst>
          </p:cNvPr>
          <p:cNvSpPr>
            <a:spLocks noGrp="1"/>
          </p:cNvSpPr>
          <p:nvPr>
            <p:ph type="ftr" sz="quarter" idx="11"/>
          </p:nvPr>
        </p:nvSpPr>
        <p:spPr/>
        <p:txBody>
          <a:bodyPr/>
          <a:lstStyle/>
          <a:p>
            <a:endParaRPr lang="x-none"/>
          </a:p>
        </p:txBody>
      </p:sp>
      <p:sp>
        <p:nvSpPr>
          <p:cNvPr id="7" name="Slide Number Placeholder 6">
            <a:extLst>
              <a:ext uri="{FF2B5EF4-FFF2-40B4-BE49-F238E27FC236}">
                <a16:creationId xmlns:a16="http://schemas.microsoft.com/office/drawing/2014/main" xmlns="" id="{D48FE933-2932-4D1E-9347-2714E7DC680F}"/>
              </a:ext>
            </a:extLst>
          </p:cNvPr>
          <p:cNvSpPr>
            <a:spLocks noGrp="1"/>
          </p:cNvSpPr>
          <p:nvPr>
            <p:ph type="sldNum" sz="quarter" idx="12"/>
          </p:nvPr>
        </p:nvSpPr>
        <p:spPr/>
        <p:txBody>
          <a:bodyPr/>
          <a:lstStyle/>
          <a:p>
            <a:fld id="{A1394AEE-5E61-44AA-821A-9369083A7759}" type="slidenum">
              <a:rPr lang="x-none" smtClean="0"/>
              <a:pPr/>
              <a:t>‹#›</a:t>
            </a:fld>
            <a:endParaRPr lang="x-none"/>
          </a:p>
        </p:txBody>
      </p:sp>
    </p:spTree>
    <p:extLst>
      <p:ext uri="{BB962C8B-B14F-4D97-AF65-F5344CB8AC3E}">
        <p14:creationId xmlns:p14="http://schemas.microsoft.com/office/powerpoint/2010/main" xmlns="" val="4885832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4E3E0729-9A0E-4DF8-A4B4-D7CB0093DF0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x-none"/>
          </a:p>
        </p:txBody>
      </p:sp>
      <p:sp>
        <p:nvSpPr>
          <p:cNvPr id="3" name="Text Placeholder 2">
            <a:extLst>
              <a:ext uri="{FF2B5EF4-FFF2-40B4-BE49-F238E27FC236}">
                <a16:creationId xmlns:a16="http://schemas.microsoft.com/office/drawing/2014/main" xmlns="" id="{37B8706D-6BB1-4220-88E9-FE3790CC01A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4" name="Date Placeholder 3">
            <a:extLst>
              <a:ext uri="{FF2B5EF4-FFF2-40B4-BE49-F238E27FC236}">
                <a16:creationId xmlns:a16="http://schemas.microsoft.com/office/drawing/2014/main" xmlns="" id="{52EE62DA-A6B1-4345-982E-3C1BC4B8013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F3B435-EA91-48EE-B2D2-BBBEBD8203CD}" type="datetimeFigureOut">
              <a:rPr lang="x-none" smtClean="0"/>
              <a:pPr/>
              <a:t>2/7/2022</a:t>
            </a:fld>
            <a:endParaRPr lang="x-none"/>
          </a:p>
        </p:txBody>
      </p:sp>
      <p:sp>
        <p:nvSpPr>
          <p:cNvPr id="5" name="Footer Placeholder 4">
            <a:extLst>
              <a:ext uri="{FF2B5EF4-FFF2-40B4-BE49-F238E27FC236}">
                <a16:creationId xmlns:a16="http://schemas.microsoft.com/office/drawing/2014/main" xmlns="" id="{3D154E9D-DCC7-4A07-9EAA-2336762429D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x-none"/>
          </a:p>
        </p:txBody>
      </p:sp>
      <p:sp>
        <p:nvSpPr>
          <p:cNvPr id="6" name="Slide Number Placeholder 5">
            <a:extLst>
              <a:ext uri="{FF2B5EF4-FFF2-40B4-BE49-F238E27FC236}">
                <a16:creationId xmlns:a16="http://schemas.microsoft.com/office/drawing/2014/main" xmlns="" id="{EA2782C7-852E-4946-8F0F-9CD63E9175E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394AEE-5E61-44AA-821A-9369083A7759}" type="slidenum">
              <a:rPr lang="x-none" smtClean="0"/>
              <a:pPr/>
              <a:t>‹#›</a:t>
            </a:fld>
            <a:endParaRPr lang="x-none"/>
          </a:p>
        </p:txBody>
      </p:sp>
    </p:spTree>
    <p:extLst>
      <p:ext uri="{BB962C8B-B14F-4D97-AF65-F5344CB8AC3E}">
        <p14:creationId xmlns:p14="http://schemas.microsoft.com/office/powerpoint/2010/main" xmlns="" val="1414481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x-non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6EE6E023-54D4-453C-BEA7-34234D258C64}"/>
              </a:ext>
            </a:extLst>
          </p:cNvPr>
          <p:cNvSpPr txBox="1"/>
          <p:nvPr/>
        </p:nvSpPr>
        <p:spPr>
          <a:xfrm>
            <a:off x="985615" y="521294"/>
            <a:ext cx="10220770" cy="5889113"/>
          </a:xfrm>
          <a:prstGeom prst="rect">
            <a:avLst/>
          </a:prstGeom>
          <a:noFill/>
        </p:spPr>
        <p:txBody>
          <a:bodyPr wrap="square" rtlCol="0">
            <a:spAutoFit/>
          </a:bodyPr>
          <a:lstStyle/>
          <a:p>
            <a:pPr algn="ctr">
              <a:lnSpc>
                <a:spcPct val="200000"/>
              </a:lnSpc>
            </a:pPr>
            <a:r>
              <a:rPr lang="en-US" sz="2400" dirty="0">
                <a:latin typeface="Times New Roman" panose="02020603050405020304" pitchFamily="18" charset="0"/>
                <a:cs typeface="Times New Roman" panose="02020603050405020304" pitchFamily="18" charset="0"/>
              </a:rPr>
              <a:t>Latino youths</a:t>
            </a:r>
          </a:p>
          <a:p>
            <a:pPr algn="ctr">
              <a:lnSpc>
                <a:spcPct val="200000"/>
              </a:lnSpc>
            </a:pPr>
            <a:endParaRPr lang="en-US" sz="2400" dirty="0">
              <a:latin typeface="Times New Roman" panose="02020603050405020304" pitchFamily="18" charset="0"/>
              <a:cs typeface="Times New Roman" panose="02020603050405020304" pitchFamily="18" charset="0"/>
            </a:endParaRPr>
          </a:p>
          <a:p>
            <a:pPr algn="ctr">
              <a:lnSpc>
                <a:spcPct val="200000"/>
              </a:lnSpc>
            </a:pPr>
            <a:r>
              <a:rPr lang="en-US" sz="2400" dirty="0">
                <a:latin typeface="Times New Roman" panose="02020603050405020304" pitchFamily="18" charset="0"/>
                <a:cs typeface="Times New Roman" panose="02020603050405020304" pitchFamily="18" charset="0"/>
              </a:rPr>
              <a:t>Name</a:t>
            </a:r>
          </a:p>
          <a:p>
            <a:pPr algn="ctr">
              <a:lnSpc>
                <a:spcPct val="200000"/>
              </a:lnSpc>
            </a:pPr>
            <a:r>
              <a:rPr lang="en-US" sz="2400" dirty="0">
                <a:latin typeface="Times New Roman" panose="02020603050405020304" pitchFamily="18" charset="0"/>
                <a:cs typeface="Times New Roman" panose="02020603050405020304" pitchFamily="18" charset="0"/>
              </a:rPr>
              <a:t>Institution</a:t>
            </a:r>
          </a:p>
          <a:p>
            <a:pPr algn="ctr">
              <a:lnSpc>
                <a:spcPct val="200000"/>
              </a:lnSpc>
            </a:pPr>
            <a:r>
              <a:rPr lang="en-US" sz="2400" dirty="0">
                <a:latin typeface="Times New Roman" panose="02020603050405020304" pitchFamily="18" charset="0"/>
                <a:cs typeface="Times New Roman" panose="02020603050405020304" pitchFamily="18" charset="0"/>
              </a:rPr>
              <a:t>Course</a:t>
            </a:r>
          </a:p>
          <a:p>
            <a:pPr algn="ctr">
              <a:lnSpc>
                <a:spcPct val="200000"/>
              </a:lnSpc>
            </a:pPr>
            <a:r>
              <a:rPr lang="en-US" sz="2400" dirty="0">
                <a:latin typeface="Times New Roman" panose="02020603050405020304" pitchFamily="18" charset="0"/>
                <a:cs typeface="Times New Roman" panose="02020603050405020304" pitchFamily="18" charset="0"/>
              </a:rPr>
              <a:t>Instructor</a:t>
            </a:r>
          </a:p>
          <a:p>
            <a:pPr algn="ctr">
              <a:lnSpc>
                <a:spcPct val="200000"/>
              </a:lnSpc>
            </a:pPr>
            <a:r>
              <a:rPr lang="en-US" sz="2400" dirty="0">
                <a:latin typeface="Times New Roman" panose="02020603050405020304" pitchFamily="18" charset="0"/>
                <a:cs typeface="Times New Roman" panose="02020603050405020304" pitchFamily="18" charset="0"/>
              </a:rPr>
              <a:t>Date</a:t>
            </a:r>
          </a:p>
          <a:p>
            <a:pPr algn="ctr">
              <a:lnSpc>
                <a:spcPct val="200000"/>
              </a:lnSpc>
            </a:pPr>
            <a:endParaRPr lang="x-none"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4601650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B64CCCE-B735-4374-B241-AAE1C6893A26}"/>
              </a:ext>
            </a:extLst>
          </p:cNvPr>
          <p:cNvSpPr>
            <a:spLocks noGrp="1"/>
          </p:cNvSpPr>
          <p:nvPr>
            <p:ph type="title"/>
          </p:nvPr>
        </p:nvSpPr>
        <p:spPr/>
        <p:txBody>
          <a:bodyPr>
            <a:noAutofit/>
          </a:bodyPr>
          <a:lstStyle/>
          <a:p>
            <a:pPr algn="ctr">
              <a:lnSpc>
                <a:spcPct val="200000"/>
              </a:lnSpc>
              <a:spcAft>
                <a:spcPts val="200"/>
              </a:spcAft>
            </a:pPr>
            <a:r>
              <a:rPr lang="en-US" sz="2800" b="1" dirty="0">
                <a:effectLst/>
                <a:latin typeface="Times New Roman" panose="02020603050405020304" pitchFamily="18" charset="0"/>
                <a:ea typeface="Calibri" panose="020F0502020204030204" pitchFamily="34" charset="0"/>
                <a:cs typeface="Times New Roman" panose="02020603050405020304" pitchFamily="18" charset="0"/>
              </a:rPr>
              <a:t>Project's title</a:t>
            </a:r>
            <a:r>
              <a:rPr lang="x-none" sz="2800" dirty="0">
                <a:effectLst/>
                <a:latin typeface="Times New Roman" panose="02020603050405020304" pitchFamily="18" charset="0"/>
                <a:ea typeface="Calibri" panose="020F0502020204030204" pitchFamily="34" charset="0"/>
                <a:cs typeface="Times New Roman" panose="02020603050405020304" pitchFamily="18" charset="0"/>
              </a:rPr>
              <a:t/>
            </a:r>
            <a:br>
              <a:rPr lang="x-none" sz="2800" dirty="0">
                <a:effectLst/>
                <a:latin typeface="Times New Roman" panose="02020603050405020304" pitchFamily="18" charset="0"/>
                <a:ea typeface="Calibri" panose="020F0502020204030204" pitchFamily="34" charset="0"/>
                <a:cs typeface="Times New Roman" panose="02020603050405020304" pitchFamily="18" charset="0"/>
              </a:rPr>
            </a:br>
            <a:endParaRPr lang="x-none" sz="2800" dirty="0"/>
          </a:p>
        </p:txBody>
      </p:sp>
      <p:sp>
        <p:nvSpPr>
          <p:cNvPr id="3" name="Content Placeholder 2">
            <a:extLst>
              <a:ext uri="{FF2B5EF4-FFF2-40B4-BE49-F238E27FC236}">
                <a16:creationId xmlns:a16="http://schemas.microsoft.com/office/drawing/2014/main" xmlns="" id="{A5FDFF58-22EA-4694-A69F-F7A0CFD48628}"/>
              </a:ext>
            </a:extLst>
          </p:cNvPr>
          <p:cNvSpPr>
            <a:spLocks noGrp="1"/>
          </p:cNvSpPr>
          <p:nvPr>
            <p:ph sz="half" idx="1"/>
          </p:nvPr>
        </p:nvSpPr>
        <p:spPr/>
        <p:txBody>
          <a:bodyPr>
            <a:normAutofit/>
          </a:bodyPr>
          <a:lstStyle/>
          <a:p>
            <a:pPr>
              <a:lnSpc>
                <a:spcPct val="200000"/>
              </a:lnSpc>
              <a:buFont typeface="Wingdings" panose="05000000000000000000" pitchFamily="2" charset="2"/>
              <a:buChar char="q"/>
            </a:pPr>
            <a:r>
              <a:rPr lang="en-US" sz="1600" dirty="0">
                <a:effectLst/>
                <a:latin typeface="Times New Roman" panose="02020603050405020304" pitchFamily="18" charset="0"/>
                <a:ea typeface="Calibri" panose="020F0502020204030204" pitchFamily="34" charset="0"/>
              </a:rPr>
              <a:t>The project's title is how decent laws have contributed to Latino youths getting re-incarcerated due to the drug trade. </a:t>
            </a:r>
          </a:p>
          <a:p>
            <a:pPr>
              <a:lnSpc>
                <a:spcPct val="200000"/>
              </a:lnSpc>
              <a:buFont typeface="Wingdings" panose="05000000000000000000" pitchFamily="2" charset="2"/>
              <a:buChar char="q"/>
            </a:pPr>
            <a:r>
              <a:rPr lang="en-US" sz="1600" dirty="0">
                <a:effectLst/>
                <a:latin typeface="Times New Roman" panose="02020603050405020304" pitchFamily="18" charset="0"/>
                <a:ea typeface="Calibri" panose="020F0502020204030204" pitchFamily="34" charset="0"/>
              </a:rPr>
              <a:t>I chose the topic to understand better why Latinos engage in drug trafficking at a terrific phase.</a:t>
            </a:r>
          </a:p>
          <a:p>
            <a:pPr>
              <a:lnSpc>
                <a:spcPct val="200000"/>
              </a:lnSpc>
              <a:buFont typeface="Wingdings" panose="05000000000000000000" pitchFamily="2" charset="2"/>
              <a:buChar char="q"/>
            </a:pPr>
            <a:r>
              <a:rPr lang="en-US" sz="1500" dirty="0">
                <a:latin typeface="Times New Roman" panose="02020603050405020304" pitchFamily="18" charset="0"/>
                <a:cs typeface="Times New Roman" panose="02020603050405020304" pitchFamily="18" charset="0"/>
              </a:rPr>
              <a:t>The main project’s title is how do you think current drug laws contribute to re-incarceration of Latino youths involved in drug trade within the Los Angeles area?</a:t>
            </a:r>
            <a:endParaRPr lang="x-none" sz="1500" dirty="0">
              <a:latin typeface="Times New Roman" panose="02020603050405020304" pitchFamily="18" charset="0"/>
              <a:cs typeface="Times New Roman" panose="02020603050405020304" pitchFamily="18" charset="0"/>
            </a:endParaRPr>
          </a:p>
        </p:txBody>
      </p:sp>
      <p:pic>
        <p:nvPicPr>
          <p:cNvPr id="5" name="Content Placeholder 4">
            <a:extLst>
              <a:ext uri="{FF2B5EF4-FFF2-40B4-BE49-F238E27FC236}">
                <a16:creationId xmlns:a16="http://schemas.microsoft.com/office/drawing/2014/main" xmlns="" id="{11B184B8-4B72-4F4D-8BA7-0FFF2498294E}"/>
              </a:ext>
            </a:extLst>
          </p:cNvPr>
          <p:cNvPicPr>
            <a:picLocks noGrp="1" noChangeAspect="1"/>
          </p:cNvPicPr>
          <p:nvPr>
            <p:ph sz="half" idx="2"/>
          </p:nvPr>
        </p:nvPicPr>
        <p:blipFill>
          <a:blip r:embed="rId3"/>
          <a:stretch>
            <a:fillRect/>
          </a:stretch>
        </p:blipFill>
        <p:spPr>
          <a:xfrm>
            <a:off x="6172202" y="1690688"/>
            <a:ext cx="5733105" cy="4185011"/>
          </a:xfrm>
          <a:prstGeom prst="rect">
            <a:avLst/>
          </a:prstGeom>
        </p:spPr>
      </p:pic>
    </p:spTree>
    <p:extLst>
      <p:ext uri="{BB962C8B-B14F-4D97-AF65-F5344CB8AC3E}">
        <p14:creationId xmlns:p14="http://schemas.microsoft.com/office/powerpoint/2010/main" xmlns="" val="15106735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8055A7EF-EA0C-4622-9547-0768606AFE5D}"/>
              </a:ext>
            </a:extLst>
          </p:cNvPr>
          <p:cNvSpPr txBox="1"/>
          <p:nvPr/>
        </p:nvSpPr>
        <p:spPr>
          <a:xfrm>
            <a:off x="259307" y="300251"/>
            <a:ext cx="10918209" cy="5147819"/>
          </a:xfrm>
          <a:prstGeom prst="rect">
            <a:avLst/>
          </a:prstGeom>
          <a:noFill/>
        </p:spPr>
        <p:txBody>
          <a:bodyPr wrap="square" rtlCol="0">
            <a:spAutoFit/>
          </a:bodyPr>
          <a:lstStyle/>
          <a:p>
            <a:pPr algn="ctr">
              <a:lnSpc>
                <a:spcPct val="200000"/>
              </a:lnSpc>
              <a:spcAft>
                <a:spcPts val="20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Reviewed literature</a:t>
            </a:r>
          </a:p>
          <a:p>
            <a:pPr marL="285750" indent="-285750">
              <a:lnSpc>
                <a:spcPct val="200000"/>
              </a:lnSpc>
              <a:spcAft>
                <a:spcPts val="200"/>
              </a:spcAft>
              <a:buFont typeface="Wingdings" panose="05000000000000000000" pitchFamily="2" charset="2"/>
              <a:buChar char="q"/>
            </a:pPr>
            <a:r>
              <a:rPr lang="en-US" dirty="0">
                <a:effectLst/>
                <a:latin typeface="Times New Roman" panose="02020603050405020304" pitchFamily="18" charset="0"/>
                <a:ea typeface="Calibri" panose="020F0502020204030204" pitchFamily="34" charset="0"/>
              </a:rPr>
              <a:t>According to the literature reviewed, particularly </a:t>
            </a:r>
            <a:r>
              <a:rPr lang="en" dirty="0">
                <a:effectLst/>
                <a:latin typeface="Times New Roman" panose="02020603050405020304" pitchFamily="18" charset="0"/>
                <a:ea typeface="Calibri" panose="020F0502020204030204" pitchFamily="34" charset="0"/>
              </a:rPr>
              <a:t>Kelly et al. (2019), the study explains that violent deeds are more common among the youth. </a:t>
            </a:r>
          </a:p>
          <a:p>
            <a:pPr marL="285750" indent="-285750">
              <a:lnSpc>
                <a:spcPct val="200000"/>
              </a:lnSpc>
              <a:spcAft>
                <a:spcPts val="200"/>
              </a:spcAft>
              <a:buFont typeface="Wingdings" panose="05000000000000000000" pitchFamily="2" charset="2"/>
              <a:buChar char="q"/>
            </a:pPr>
            <a:r>
              <a:rPr kumimoji="0" lang="en"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That relates to the topic in that the young Latinos are engaged in drug trafficking compared to the other ages. </a:t>
            </a:r>
          </a:p>
          <a:p>
            <a:pPr marL="285750" indent="-285750">
              <a:lnSpc>
                <a:spcPct val="200000"/>
              </a:lnSpc>
              <a:spcAft>
                <a:spcPts val="200"/>
              </a:spcAft>
              <a:buFont typeface="Wingdings" panose="05000000000000000000" pitchFamily="2" charset="2"/>
              <a:buChar char="q"/>
            </a:pPr>
            <a:r>
              <a:rPr kumimoji="0" lang="en"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Additionally, the article states that violence and poor behaviors are high in youths in countries like Florida</a:t>
            </a:r>
            <a:endParaRPr lang="en" dirty="0">
              <a:effectLst/>
              <a:latin typeface="Times New Roman" panose="02020603050405020304" pitchFamily="18" charset="0"/>
              <a:ea typeface="Calibri" panose="020F0502020204030204" pitchFamily="34" charset="0"/>
            </a:endParaRPr>
          </a:p>
          <a:p>
            <a:pPr marL="285750" indent="-285750">
              <a:lnSpc>
                <a:spcPct val="200000"/>
              </a:lnSpc>
              <a:spcAft>
                <a:spcPts val="200"/>
              </a:spcAft>
              <a:buFont typeface="Wingdings" panose="05000000000000000000" pitchFamily="2" charset="2"/>
              <a:buChar char="q"/>
            </a:pPr>
            <a:r>
              <a:rPr lang="en" dirty="0">
                <a:effectLst/>
                <a:latin typeface="Times New Roman" panose="02020603050405020304" pitchFamily="18" charset="0"/>
                <a:ea typeface="Calibri" panose="020F0502020204030204" pitchFamily="34" charset="0"/>
              </a:rPr>
              <a:t>The other article by Castro (2018) tries to explain what to do to reduce re-incarceration rates. </a:t>
            </a:r>
          </a:p>
          <a:p>
            <a:pPr marL="285750" indent="-285750">
              <a:lnSpc>
                <a:spcPct val="200000"/>
              </a:lnSpc>
              <a:spcAft>
                <a:spcPts val="200"/>
              </a:spcAft>
              <a:buFont typeface="Wingdings" panose="05000000000000000000" pitchFamily="2" charset="2"/>
              <a:buChar char="q"/>
            </a:pPr>
            <a:r>
              <a:rPr kumimoji="0" lang="en"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The author attempts to provide the importance of further education for these juveniles once imprisoned to mitigate the threat of doing the same offenses after release. </a:t>
            </a:r>
            <a:endParaRPr lang="en" dirty="0">
              <a:effectLst/>
              <a:latin typeface="Times New Roman" panose="02020603050405020304" pitchFamily="18" charset="0"/>
              <a:ea typeface="Calibri" panose="020F0502020204030204" pitchFamily="34" charset="0"/>
            </a:endParaRPr>
          </a:p>
          <a:p>
            <a:pPr marL="285750" indent="-285750">
              <a:lnSpc>
                <a:spcPct val="200000"/>
              </a:lnSpc>
              <a:spcAft>
                <a:spcPts val="200"/>
              </a:spcAft>
              <a:buFont typeface="Wingdings" panose="05000000000000000000" pitchFamily="2" charset="2"/>
              <a:buChar char="q"/>
            </a:pPr>
            <a:endParaRPr lang="x-none" sz="18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31552502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DBBB6819-5585-4026-B22A-A954FCBABA57}"/>
              </a:ext>
            </a:extLst>
          </p:cNvPr>
          <p:cNvSpPr txBox="1"/>
          <p:nvPr/>
        </p:nvSpPr>
        <p:spPr>
          <a:xfrm>
            <a:off x="341194" y="382137"/>
            <a:ext cx="10918209" cy="3891258"/>
          </a:xfrm>
          <a:prstGeom prst="rect">
            <a:avLst/>
          </a:prstGeom>
          <a:noFill/>
        </p:spPr>
        <p:txBody>
          <a:bodyPr wrap="square" rtlCol="0">
            <a:spAutoFit/>
          </a:bodyPr>
          <a:lstStyle/>
          <a:p>
            <a:pPr>
              <a:lnSpc>
                <a:spcPct val="200000"/>
              </a:lnSpc>
            </a:pPr>
            <a:r>
              <a:rPr lang="en-US" b="1" dirty="0">
                <a:latin typeface="Times New Roman" panose="02020603050405020304" pitchFamily="18" charset="0"/>
                <a:ea typeface="Calibri" panose="020F0502020204030204" pitchFamily="34" charset="0"/>
              </a:rPr>
              <a:t>Literature review continuation….</a:t>
            </a:r>
            <a:endParaRPr lang="en" sz="1800" b="1" dirty="0">
              <a:effectLst/>
              <a:latin typeface="Times New Roman" panose="02020603050405020304" pitchFamily="18" charset="0"/>
              <a:ea typeface="Calibri" panose="020F0502020204030204" pitchFamily="34" charset="0"/>
            </a:endParaRPr>
          </a:p>
          <a:p>
            <a:pPr marL="285750" indent="-285750">
              <a:lnSpc>
                <a:spcPct val="200000"/>
              </a:lnSpc>
              <a:buFont typeface="Wingdings" panose="05000000000000000000" pitchFamily="2" charset="2"/>
              <a:buChar char="q"/>
            </a:pPr>
            <a:r>
              <a:rPr lang="en" sz="1800" dirty="0">
                <a:effectLst/>
                <a:latin typeface="Times New Roman" panose="02020603050405020304" pitchFamily="18" charset="0"/>
                <a:ea typeface="Calibri" panose="020F0502020204030204" pitchFamily="34" charset="0"/>
              </a:rPr>
              <a:t>Lastly, the article on </a:t>
            </a:r>
            <a:r>
              <a:rPr lang="en-US" sz="1800" dirty="0">
                <a:effectLst/>
                <a:latin typeface="Times New Roman" panose="02020603050405020304" pitchFamily="18" charset="0"/>
                <a:ea typeface="Times New Roman" panose="02020603050405020304" pitchFamily="18" charset="0"/>
              </a:rPr>
              <a:t>Dupuy (2019) gives a good understanding of the topic. </a:t>
            </a:r>
          </a:p>
          <a:p>
            <a:pPr marL="285750" indent="-285750">
              <a:lnSpc>
                <a:spcPct val="200000"/>
              </a:lnSpc>
              <a:buFont typeface="Wingdings" panose="05000000000000000000" pitchFamily="2" charset="2"/>
              <a:buChar char="q"/>
            </a:pPr>
            <a:r>
              <a:rPr lang="en-US" sz="1800" dirty="0">
                <a:effectLst/>
                <a:latin typeface="Times New Roman" panose="02020603050405020304" pitchFamily="18" charset="0"/>
                <a:ea typeface="Times New Roman" panose="02020603050405020304" pitchFamily="18" charset="0"/>
              </a:rPr>
              <a:t>The study explains that despite the decrease in the number of youths arrested, there is no hope of incarceration decreasing. </a:t>
            </a:r>
          </a:p>
          <a:p>
            <a:pPr marL="285750" indent="-285750">
              <a:lnSpc>
                <a:spcPct val="200000"/>
              </a:lnSpc>
              <a:buFont typeface="Wingdings" panose="05000000000000000000" pitchFamily="2" charset="2"/>
              <a:buChar char="q"/>
            </a:pPr>
            <a:r>
              <a:rPr kumimoji="0" lang="en-US"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Also, the study explains what counties like Los Angeles have started to reduce these issues or arresting youths</a:t>
            </a:r>
            <a:endParaRPr lang="en-US" dirty="0">
              <a:effectLst/>
              <a:latin typeface="Times New Roman" panose="02020603050405020304" pitchFamily="18" charset="0"/>
              <a:ea typeface="Times New Roman" panose="02020603050405020304" pitchFamily="18" charset="0"/>
            </a:endParaRPr>
          </a:p>
          <a:p>
            <a:pPr marL="285750" indent="-285750">
              <a:lnSpc>
                <a:spcPct val="200000"/>
              </a:lnSpc>
              <a:buFont typeface="Wingdings" panose="05000000000000000000" pitchFamily="2" charset="2"/>
              <a:buChar char="q"/>
            </a:pPr>
            <a:r>
              <a:rPr lang="en-US" sz="1800" dirty="0">
                <a:effectLst/>
                <a:latin typeface="Times New Roman" panose="02020603050405020304" pitchFamily="18" charset="0"/>
                <a:ea typeface="Times New Roman" panose="02020603050405020304" pitchFamily="18" charset="0"/>
              </a:rPr>
              <a:t>From the studies, I have learned that the rates of re-incarceration have remained constant in that youths just get punished for their crimes but do not get rehabilitations. </a:t>
            </a:r>
            <a:endParaRPr lang="x-none" dirty="0"/>
          </a:p>
        </p:txBody>
      </p:sp>
    </p:spTree>
    <p:extLst>
      <p:ext uri="{BB962C8B-B14F-4D97-AF65-F5344CB8AC3E}">
        <p14:creationId xmlns:p14="http://schemas.microsoft.com/office/powerpoint/2010/main" xmlns="" val="18359933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55FDB685-F03D-4E22-97D1-F0915DC7D445}"/>
              </a:ext>
            </a:extLst>
          </p:cNvPr>
          <p:cNvSpPr txBox="1"/>
          <p:nvPr/>
        </p:nvSpPr>
        <p:spPr>
          <a:xfrm>
            <a:off x="395785" y="436728"/>
            <a:ext cx="10563367" cy="3988528"/>
          </a:xfrm>
          <a:prstGeom prst="rect">
            <a:avLst/>
          </a:prstGeom>
          <a:noFill/>
        </p:spPr>
        <p:txBody>
          <a:bodyPr wrap="square" rtlCol="0">
            <a:spAutoFit/>
          </a:bodyPr>
          <a:lstStyle/>
          <a:p>
            <a:pPr algn="ctr">
              <a:lnSpc>
                <a:spcPct val="200000"/>
              </a:lnSpc>
              <a:spcAft>
                <a:spcPts val="200"/>
              </a:spcAft>
            </a:pPr>
            <a:r>
              <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rPr>
              <a:t>Research method</a:t>
            </a:r>
          </a:p>
          <a:p>
            <a:pPr marL="285750" indent="-285750">
              <a:lnSpc>
                <a:spcPct val="200000"/>
              </a:lnSpc>
              <a:spcAft>
                <a:spcPts val="200"/>
              </a:spcAft>
              <a:buFont typeface="Wingdings" panose="05000000000000000000" pitchFamily="2" charset="2"/>
              <a:buChar char="q"/>
            </a:pPr>
            <a:r>
              <a:rPr lang="en-US" sz="1800" dirty="0">
                <a:effectLst/>
                <a:latin typeface="Times New Roman" panose="02020603050405020304" pitchFamily="18" charset="0"/>
                <a:ea typeface="Calibri" panose="020F0502020204030204" pitchFamily="34" charset="0"/>
              </a:rPr>
              <a:t>The research suitable for this study is the </a:t>
            </a:r>
            <a:r>
              <a:rPr lang="en" sz="1800" dirty="0">
                <a:effectLst/>
                <a:latin typeface="Times New Roman" panose="02020603050405020304" pitchFamily="18" charset="0"/>
                <a:ea typeface="Calibri" panose="020F0502020204030204" pitchFamily="34" charset="0"/>
              </a:rPr>
              <a:t>phenomenology research method. </a:t>
            </a:r>
          </a:p>
          <a:p>
            <a:pPr marL="285750" indent="-285750">
              <a:lnSpc>
                <a:spcPct val="200000"/>
              </a:lnSpc>
              <a:spcAft>
                <a:spcPts val="200"/>
              </a:spcAft>
              <a:buFont typeface="Wingdings" panose="05000000000000000000" pitchFamily="2" charset="2"/>
              <a:buChar char="q"/>
            </a:pPr>
            <a:r>
              <a:rPr lang="en" sz="1800" dirty="0">
                <a:effectLst/>
                <a:latin typeface="Times New Roman" panose="02020603050405020304" pitchFamily="18" charset="0"/>
                <a:ea typeface="Calibri" panose="020F0502020204030204" pitchFamily="34" charset="0"/>
              </a:rPr>
              <a:t>This technique focuses on the shared characteristics of a group's lived experiences. </a:t>
            </a:r>
          </a:p>
          <a:p>
            <a:pPr marL="285750" indent="-285750">
              <a:lnSpc>
                <a:spcPct val="200000"/>
              </a:lnSpc>
              <a:spcAft>
                <a:spcPts val="200"/>
              </a:spcAft>
              <a:buFont typeface="Wingdings" panose="05000000000000000000" pitchFamily="2" charset="2"/>
              <a:buChar char="q"/>
            </a:pPr>
            <a:r>
              <a:rPr lang="en" sz="1800" dirty="0">
                <a:effectLst/>
                <a:latin typeface="Times New Roman" panose="02020603050405020304" pitchFamily="18" charset="0"/>
                <a:ea typeface="Calibri" panose="020F0502020204030204" pitchFamily="34" charset="0"/>
              </a:rPr>
              <a:t>Generally, when using this approach, the researcher interviews a particular group of people with the exact information. </a:t>
            </a:r>
          </a:p>
          <a:p>
            <a:pPr marL="285750" indent="-285750">
              <a:lnSpc>
                <a:spcPct val="200000"/>
              </a:lnSpc>
              <a:spcAft>
                <a:spcPts val="200"/>
              </a:spcAft>
              <a:buFont typeface="Wingdings" panose="05000000000000000000" pitchFamily="2" charset="2"/>
              <a:buChar char="q"/>
            </a:pPr>
            <a:r>
              <a:rPr kumimoji="0" lang="en"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Thus, I will get precise information from individuals who clearly understand why Latino youths engage in drug trafficking with this technique.</a:t>
            </a:r>
            <a:endParaRPr lang="x-none"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17351429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97FD9753-211A-4E8C-A8F2-7B38F939A4B8}"/>
              </a:ext>
            </a:extLst>
          </p:cNvPr>
          <p:cNvSpPr txBox="1"/>
          <p:nvPr/>
        </p:nvSpPr>
        <p:spPr>
          <a:xfrm>
            <a:off x="586854" y="450376"/>
            <a:ext cx="10413242" cy="4542526"/>
          </a:xfrm>
          <a:prstGeom prst="rect">
            <a:avLst/>
          </a:prstGeom>
          <a:noFill/>
        </p:spPr>
        <p:txBody>
          <a:bodyPr wrap="square" rtlCol="0">
            <a:spAutoFit/>
          </a:bodyPr>
          <a:lstStyle/>
          <a:p>
            <a:pPr algn="ctr">
              <a:lnSpc>
                <a:spcPct val="200000"/>
              </a:lnSpc>
              <a:spcAft>
                <a:spcPts val="200"/>
              </a:spcAft>
            </a:pPr>
            <a:r>
              <a:rPr lang="en" sz="1800" b="1" dirty="0">
                <a:effectLst/>
                <a:latin typeface="Times New Roman" panose="02020603050405020304" pitchFamily="18" charset="0"/>
                <a:ea typeface="Calibri" panose="020F0502020204030204" pitchFamily="34" charset="0"/>
                <a:cs typeface="Times New Roman" panose="02020603050405020304" pitchFamily="18" charset="0"/>
              </a:rPr>
              <a:t>Themes and quotes</a:t>
            </a:r>
          </a:p>
          <a:p>
            <a:pPr marL="285750" indent="-285750">
              <a:lnSpc>
                <a:spcPct val="200000"/>
              </a:lnSpc>
              <a:spcAft>
                <a:spcPts val="200"/>
              </a:spcAft>
              <a:buFont typeface="Wingdings" panose="05000000000000000000" pitchFamily="2" charset="2"/>
              <a:buChar char="q"/>
            </a:pPr>
            <a:r>
              <a:rPr lang="en" sz="1800" dirty="0">
                <a:effectLst/>
                <a:latin typeface="Times New Roman" panose="02020603050405020304" pitchFamily="18" charset="0"/>
                <a:ea typeface="Calibri" panose="020F0502020204030204" pitchFamily="34" charset="0"/>
                <a:cs typeface="Times New Roman" panose="02020603050405020304" pitchFamily="18" charset="0"/>
              </a:rPr>
              <a:t>From my analysis, I can say that "imprisonment without rehabilitation on the behavior under punishment is of no use."</a:t>
            </a:r>
            <a:endParaRPr lang="x-none"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285750" indent="-285750">
              <a:lnSpc>
                <a:spcPct val="200000"/>
              </a:lnSpc>
              <a:spcAft>
                <a:spcPts val="200"/>
              </a:spcAft>
              <a:buFont typeface="Wingdings" panose="05000000000000000000" pitchFamily="2" charset="2"/>
              <a:buChar char="q"/>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S</a:t>
            </a:r>
            <a:r>
              <a:rPr lang="en" sz="1800" dirty="0">
                <a:effectLst/>
                <a:latin typeface="Times New Roman" panose="02020603050405020304" pitchFamily="18" charset="0"/>
                <a:ea typeface="Calibri" panose="020F0502020204030204" pitchFamily="34" charset="0"/>
                <a:cs typeface="Times New Roman" panose="02020603050405020304" pitchFamily="18" charset="0"/>
              </a:rPr>
              <a:t>ome themes that can arise from my analysis include drug </a:t>
            </a:r>
            <a:r>
              <a:rPr lang="en-US" sz="1800" dirty="0">
                <a:effectLst/>
                <a:latin typeface="Times New Roman" panose="02020603050405020304" pitchFamily="18" charset="0"/>
                <a:ea typeface="Calibri" panose="020F0502020204030204" pitchFamily="34" charset="0"/>
              </a:rPr>
              <a:t>trafficking</a:t>
            </a:r>
            <a:r>
              <a:rPr lang="en" sz="1800" dirty="0">
                <a:effectLst/>
                <a:latin typeface="Times New Roman" panose="02020603050405020304" pitchFamily="18" charset="0"/>
                <a:ea typeface="Calibri" panose="020F0502020204030204" pitchFamily="34" charset="0"/>
                <a:cs typeface="Times New Roman" panose="02020603050405020304" pitchFamily="18" charset="0"/>
              </a:rPr>
              <a:t>, youths and violence, and the benefits of rehabiliatation.</a:t>
            </a:r>
          </a:p>
          <a:p>
            <a:pPr algn="ctr">
              <a:lnSpc>
                <a:spcPct val="200000"/>
              </a:lnSpc>
              <a:spcAft>
                <a:spcPts val="200"/>
              </a:spcAft>
            </a:pPr>
            <a:r>
              <a:rPr lang="en" sz="1800" b="1" dirty="0">
                <a:effectLst/>
                <a:latin typeface="Times New Roman" panose="02020603050405020304" pitchFamily="18" charset="0"/>
                <a:ea typeface="Calibri" panose="020F0502020204030204" pitchFamily="34" charset="0"/>
                <a:cs typeface="Times New Roman" panose="02020603050405020304" pitchFamily="18" charset="0"/>
              </a:rPr>
              <a:t>Take home message</a:t>
            </a:r>
            <a:endParaRPr lang="en-US" b="1" dirty="0">
              <a:latin typeface="Times New Roman" panose="02020603050405020304" pitchFamily="18" charset="0"/>
              <a:ea typeface="Calibri" panose="020F0502020204030204" pitchFamily="34" charset="0"/>
              <a:cs typeface="Times New Roman" panose="02020603050405020304" pitchFamily="18" charset="0"/>
            </a:endParaRPr>
          </a:p>
          <a:p>
            <a:pPr marL="285750" indent="-285750">
              <a:lnSpc>
                <a:spcPct val="200000"/>
              </a:lnSpc>
              <a:spcAft>
                <a:spcPts val="200"/>
              </a:spcAft>
              <a:buFont typeface="Wingdings" panose="05000000000000000000" pitchFamily="2" charset="2"/>
              <a:buChar char="q"/>
            </a:pPr>
            <a:r>
              <a:rPr lang="en" sz="1800" dirty="0">
                <a:effectLst/>
                <a:latin typeface="Times New Roman" panose="02020603050405020304" pitchFamily="18" charset="0"/>
                <a:ea typeface="Calibri" panose="020F0502020204030204" pitchFamily="34" charset="0"/>
                <a:cs typeface="Times New Roman" panose="02020603050405020304" pitchFamily="18" charset="0"/>
              </a:rPr>
              <a:t>I suggest that future studies concentrate more on why these youths engage in crimes even after imprisonment and find solutions to these issues. </a:t>
            </a:r>
            <a:endParaRPr lang="x-none" sz="18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3268119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TotalTime>
  <Words>1004</Words>
  <Application>Microsoft Office PowerPoint</Application>
  <PresentationFormat>Custom</PresentationFormat>
  <Paragraphs>50</Paragraphs>
  <Slides>6</Slides>
  <Notes>5</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Slide 1</vt:lpstr>
      <vt:lpstr>Project's title </vt:lpstr>
      <vt:lpstr>Slide 3</vt:lpstr>
      <vt:lpstr>Slide 4</vt:lpstr>
      <vt:lpstr>Slide 5</vt:lpstr>
      <vt:lpstr>Slide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Kelvin mbatha</dc:creator>
  <cp:lastModifiedBy>Windows User</cp:lastModifiedBy>
  <cp:revision>12</cp:revision>
  <dcterms:created xsi:type="dcterms:W3CDTF">2021-11-29T21:29:45Z</dcterms:created>
  <dcterms:modified xsi:type="dcterms:W3CDTF">2022-02-08T07:47:18Z</dcterms:modified>
</cp:coreProperties>
</file>