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62" r:id="rId4"/>
    <p:sldId id="273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59" autoAdjust="0"/>
    <p:restoredTop sz="92540" autoAdjust="0"/>
  </p:normalViewPr>
  <p:slideViewPr>
    <p:cSldViewPr snapToGrid="0">
      <p:cViewPr>
        <p:scale>
          <a:sx n="78" d="100"/>
          <a:sy n="78" d="100"/>
        </p:scale>
        <p:origin x="-84" y="-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4317B-D939-47F5-9088-178D7C4D5D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398E17-306D-4596-BF68-BF67B0F0C0AB}">
      <dgm:prSet phldrT="[Text]"/>
      <dgm:spPr/>
      <dgm:t>
        <a:bodyPr/>
        <a:lstStyle/>
        <a:p>
          <a:r>
            <a:rPr lang="en-US" dirty="0" smtClean="0"/>
            <a:t>Project</a:t>
          </a:r>
          <a:endParaRPr lang="en-US" dirty="0"/>
        </a:p>
      </dgm:t>
    </dgm:pt>
    <dgm:pt modelId="{9C24EA9C-C362-4646-80DF-4877A4A823A4}" type="parTrans" cxnId="{5FBDC6E1-DE16-4460-A22F-40D5AE1CB054}">
      <dgm:prSet/>
      <dgm:spPr/>
      <dgm:t>
        <a:bodyPr/>
        <a:lstStyle/>
        <a:p>
          <a:endParaRPr lang="en-US"/>
        </a:p>
      </dgm:t>
    </dgm:pt>
    <dgm:pt modelId="{1EEA84EF-1CE9-4C87-81FE-C28C070725D9}" type="sibTrans" cxnId="{5FBDC6E1-DE16-4460-A22F-40D5AE1CB054}">
      <dgm:prSet/>
      <dgm:spPr/>
      <dgm:t>
        <a:bodyPr/>
        <a:lstStyle/>
        <a:p>
          <a:endParaRPr lang="en-US"/>
        </a:p>
      </dgm:t>
    </dgm:pt>
    <dgm:pt modelId="{051CB9B9-8A0F-4F3B-821C-CE618593D246}">
      <dgm:prSet phldrT="[Text]"/>
      <dgm:spPr/>
      <dgm:t>
        <a:bodyPr/>
        <a:lstStyle/>
        <a:p>
          <a:r>
            <a:rPr lang="en-US" dirty="0" smtClean="0"/>
            <a:t>Deliverable</a:t>
          </a:r>
          <a:endParaRPr lang="en-US" dirty="0"/>
        </a:p>
      </dgm:t>
    </dgm:pt>
    <dgm:pt modelId="{03AB82A6-929D-4E84-AC35-BE473EF4A6FE}" type="parTrans" cxnId="{4B4106CD-012A-45F7-881B-4784B23C228E}">
      <dgm:prSet/>
      <dgm:spPr/>
      <dgm:t>
        <a:bodyPr/>
        <a:lstStyle/>
        <a:p>
          <a:endParaRPr lang="en-US"/>
        </a:p>
      </dgm:t>
    </dgm:pt>
    <dgm:pt modelId="{F8870875-6DD9-4336-A2FC-2E6323246B17}" type="sibTrans" cxnId="{4B4106CD-012A-45F7-881B-4784B23C228E}">
      <dgm:prSet/>
      <dgm:spPr/>
      <dgm:t>
        <a:bodyPr/>
        <a:lstStyle/>
        <a:p>
          <a:endParaRPr lang="en-US"/>
        </a:p>
      </dgm:t>
    </dgm:pt>
    <dgm:pt modelId="{F6152A1F-CF0B-44F2-A805-0157AE7DE7A3}">
      <dgm:prSet phldrT="[Text]"/>
      <dgm:spPr/>
      <dgm:t>
        <a:bodyPr/>
        <a:lstStyle/>
        <a:p>
          <a:r>
            <a:rPr lang="en-US" dirty="0" smtClean="0"/>
            <a:t>Work Package</a:t>
          </a:r>
          <a:endParaRPr lang="en-US" dirty="0"/>
        </a:p>
      </dgm:t>
    </dgm:pt>
    <dgm:pt modelId="{52681B05-A102-4F7C-804C-581F9F9EDDA3}" type="parTrans" cxnId="{F1B0B731-7CE1-41F0-A31D-AB8FFC4DE703}">
      <dgm:prSet/>
      <dgm:spPr/>
      <dgm:t>
        <a:bodyPr/>
        <a:lstStyle/>
        <a:p>
          <a:endParaRPr lang="en-US"/>
        </a:p>
      </dgm:t>
    </dgm:pt>
    <dgm:pt modelId="{BAD75D17-F8AE-457D-A04E-791242ED6CD0}" type="sibTrans" cxnId="{F1B0B731-7CE1-41F0-A31D-AB8FFC4DE703}">
      <dgm:prSet/>
      <dgm:spPr/>
      <dgm:t>
        <a:bodyPr/>
        <a:lstStyle/>
        <a:p>
          <a:endParaRPr lang="en-US"/>
        </a:p>
      </dgm:t>
    </dgm:pt>
    <dgm:pt modelId="{687EEF3D-F3E0-43AC-97B0-6F6C49F77A76}">
      <dgm:prSet phldrT="[Text]"/>
      <dgm:spPr/>
      <dgm:t>
        <a:bodyPr/>
        <a:lstStyle/>
        <a:p>
          <a:r>
            <a:rPr lang="en-US" dirty="0" smtClean="0"/>
            <a:t>Deliverable</a:t>
          </a:r>
          <a:endParaRPr lang="en-US" dirty="0"/>
        </a:p>
      </dgm:t>
    </dgm:pt>
    <dgm:pt modelId="{CF2398A1-2660-43AD-B2C9-C766F694EAEA}" type="parTrans" cxnId="{E05095B1-7314-4778-98B0-CD5C9BC13123}">
      <dgm:prSet/>
      <dgm:spPr/>
      <dgm:t>
        <a:bodyPr/>
        <a:lstStyle/>
        <a:p>
          <a:endParaRPr lang="en-US"/>
        </a:p>
      </dgm:t>
    </dgm:pt>
    <dgm:pt modelId="{6471DE5D-4932-4E6B-9E1A-04C0F29F99C0}" type="sibTrans" cxnId="{E05095B1-7314-4778-98B0-CD5C9BC13123}">
      <dgm:prSet/>
      <dgm:spPr/>
      <dgm:t>
        <a:bodyPr/>
        <a:lstStyle/>
        <a:p>
          <a:endParaRPr lang="en-US"/>
        </a:p>
      </dgm:t>
    </dgm:pt>
    <dgm:pt modelId="{2233DEEA-97EE-4183-8D08-38FD68ADA4E3}">
      <dgm:prSet phldrT="[Text]"/>
      <dgm:spPr/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Work Package</a:t>
          </a:r>
          <a:endParaRPr lang="en-US" dirty="0"/>
        </a:p>
      </dgm:t>
    </dgm:pt>
    <dgm:pt modelId="{0E87A57A-8EB8-4152-AB66-DAF8558A9392}" type="parTrans" cxnId="{6DA2DAEE-3BA3-452E-A193-E061B29D2E17}">
      <dgm:prSet/>
      <dgm:spPr/>
      <dgm:t>
        <a:bodyPr/>
        <a:lstStyle/>
        <a:p>
          <a:endParaRPr lang="en-US"/>
        </a:p>
      </dgm:t>
    </dgm:pt>
    <dgm:pt modelId="{444476D9-A09C-4A21-9C6F-5D77734DD2F2}" type="sibTrans" cxnId="{6DA2DAEE-3BA3-452E-A193-E061B29D2E17}">
      <dgm:prSet/>
      <dgm:spPr/>
      <dgm:t>
        <a:bodyPr/>
        <a:lstStyle/>
        <a:p>
          <a:endParaRPr lang="en-US"/>
        </a:p>
      </dgm:t>
    </dgm:pt>
    <dgm:pt modelId="{CF7BE7D1-E997-47AD-B8B6-1E6DC3248152}">
      <dgm:prSet/>
      <dgm:spPr/>
      <dgm:t>
        <a:bodyPr/>
        <a:lstStyle/>
        <a:p>
          <a:r>
            <a:rPr lang="en-US" smtClean="0"/>
            <a:t>Work Package</a:t>
          </a:r>
          <a:endParaRPr lang="en-US" dirty="0"/>
        </a:p>
      </dgm:t>
    </dgm:pt>
    <dgm:pt modelId="{C090A057-70AA-43AD-989D-D52427AF20FA}" type="parTrans" cxnId="{DD6ED472-648E-42AD-8871-EC65A17F7124}">
      <dgm:prSet/>
      <dgm:spPr/>
      <dgm:t>
        <a:bodyPr/>
        <a:lstStyle/>
        <a:p>
          <a:endParaRPr lang="en-US"/>
        </a:p>
      </dgm:t>
    </dgm:pt>
    <dgm:pt modelId="{8595DA6A-727E-49C3-9F77-2592E06339B5}" type="sibTrans" cxnId="{DD6ED472-648E-42AD-8871-EC65A17F7124}">
      <dgm:prSet/>
      <dgm:spPr/>
      <dgm:t>
        <a:bodyPr/>
        <a:lstStyle/>
        <a:p>
          <a:endParaRPr lang="en-US"/>
        </a:p>
      </dgm:t>
    </dgm:pt>
    <dgm:pt modelId="{727DBD46-12B0-4550-8F3D-86630F2EAB89}">
      <dgm:prSet/>
      <dgm:spPr/>
      <dgm:t>
        <a:bodyPr/>
        <a:lstStyle/>
        <a:p>
          <a:r>
            <a:rPr lang="en-US" smtClean="0"/>
            <a:t>Work Package</a:t>
          </a:r>
          <a:endParaRPr lang="en-US"/>
        </a:p>
      </dgm:t>
    </dgm:pt>
    <dgm:pt modelId="{F58D8800-624E-40C0-A949-95A19DEBEB71}" type="parTrans" cxnId="{B8D64FF3-2FB8-4BC3-BF69-91FCF2E5FBCB}">
      <dgm:prSet/>
      <dgm:spPr/>
      <dgm:t>
        <a:bodyPr/>
        <a:lstStyle/>
        <a:p>
          <a:endParaRPr lang="en-US"/>
        </a:p>
      </dgm:t>
    </dgm:pt>
    <dgm:pt modelId="{32510C73-D1AC-44A1-8864-1347DDE94458}" type="sibTrans" cxnId="{B8D64FF3-2FB8-4BC3-BF69-91FCF2E5FBCB}">
      <dgm:prSet/>
      <dgm:spPr/>
      <dgm:t>
        <a:bodyPr/>
        <a:lstStyle/>
        <a:p>
          <a:endParaRPr lang="en-US"/>
        </a:p>
      </dgm:t>
    </dgm:pt>
    <dgm:pt modelId="{1576B051-967E-4235-A44C-D2873281F619}">
      <dgm:prSet/>
      <dgm:spPr/>
      <dgm:t>
        <a:bodyPr/>
        <a:lstStyle/>
        <a:p>
          <a:r>
            <a:rPr lang="en-US" dirty="0" smtClean="0"/>
            <a:t>Activities </a:t>
          </a:r>
          <a:endParaRPr lang="en-US" dirty="0"/>
        </a:p>
      </dgm:t>
    </dgm:pt>
    <dgm:pt modelId="{EAD865E4-82D4-4954-BE87-BD515B2767D1}" type="parTrans" cxnId="{C406D784-C9D6-4584-A0F3-30F30C24B060}">
      <dgm:prSet/>
      <dgm:spPr/>
      <dgm:t>
        <a:bodyPr/>
        <a:lstStyle/>
        <a:p>
          <a:endParaRPr lang="en-US"/>
        </a:p>
      </dgm:t>
    </dgm:pt>
    <dgm:pt modelId="{039C759F-5F88-4F90-BFD8-F14E2E0DFFF7}" type="sibTrans" cxnId="{C406D784-C9D6-4584-A0F3-30F30C24B060}">
      <dgm:prSet/>
      <dgm:spPr/>
      <dgm:t>
        <a:bodyPr/>
        <a:lstStyle/>
        <a:p>
          <a:endParaRPr lang="en-US"/>
        </a:p>
      </dgm:t>
    </dgm:pt>
    <dgm:pt modelId="{99AB80D7-5834-4188-8D5F-7BEAEC122161}">
      <dgm:prSet/>
      <dgm:spPr/>
      <dgm:t>
        <a:bodyPr/>
        <a:lstStyle/>
        <a:p>
          <a:r>
            <a:rPr lang="en-US" dirty="0" smtClean="0"/>
            <a:t>Activities </a:t>
          </a:r>
          <a:endParaRPr lang="en-US" dirty="0"/>
        </a:p>
      </dgm:t>
    </dgm:pt>
    <dgm:pt modelId="{D3838E38-EF0E-4CC4-8E4D-B892D95FD081}" type="parTrans" cxnId="{EB97D6B0-349A-4200-8D4B-D780978D4330}">
      <dgm:prSet/>
      <dgm:spPr/>
      <dgm:t>
        <a:bodyPr/>
        <a:lstStyle/>
        <a:p>
          <a:endParaRPr lang="en-US"/>
        </a:p>
      </dgm:t>
    </dgm:pt>
    <dgm:pt modelId="{0F270893-84E8-4325-9AA4-CCF727F73E54}" type="sibTrans" cxnId="{EB97D6B0-349A-4200-8D4B-D780978D4330}">
      <dgm:prSet/>
      <dgm:spPr/>
      <dgm:t>
        <a:bodyPr/>
        <a:lstStyle/>
        <a:p>
          <a:endParaRPr lang="en-US"/>
        </a:p>
      </dgm:t>
    </dgm:pt>
    <dgm:pt modelId="{F9CCE483-EA73-417F-9AB2-E288CB6031E7}">
      <dgm:prSet/>
      <dgm:spPr/>
      <dgm:t>
        <a:bodyPr/>
        <a:lstStyle/>
        <a:p>
          <a:r>
            <a:rPr lang="en-US" dirty="0" smtClean="0"/>
            <a:t>Activities </a:t>
          </a:r>
          <a:endParaRPr lang="en-US" dirty="0"/>
        </a:p>
      </dgm:t>
    </dgm:pt>
    <dgm:pt modelId="{FBAADAFD-C55C-499A-BF34-89AE074B4B28}" type="parTrans" cxnId="{5A14B436-543D-4375-86ED-7639B2551FC4}">
      <dgm:prSet/>
      <dgm:spPr/>
      <dgm:t>
        <a:bodyPr/>
        <a:lstStyle/>
        <a:p>
          <a:endParaRPr lang="en-US"/>
        </a:p>
      </dgm:t>
    </dgm:pt>
    <dgm:pt modelId="{A8038F14-05BC-45E0-BCCA-3BFBF6C72C2B}" type="sibTrans" cxnId="{5A14B436-543D-4375-86ED-7639B2551FC4}">
      <dgm:prSet/>
      <dgm:spPr/>
      <dgm:t>
        <a:bodyPr/>
        <a:lstStyle/>
        <a:p>
          <a:endParaRPr lang="en-US"/>
        </a:p>
      </dgm:t>
    </dgm:pt>
    <dgm:pt modelId="{1FA6C0EE-D847-4715-9978-1300743BDF2D}">
      <dgm:prSet/>
      <dgm:spPr/>
      <dgm:t>
        <a:bodyPr/>
        <a:lstStyle/>
        <a:p>
          <a:r>
            <a:rPr lang="en-US" dirty="0" smtClean="0"/>
            <a:t>Activities </a:t>
          </a:r>
          <a:endParaRPr lang="en-US" dirty="0"/>
        </a:p>
      </dgm:t>
    </dgm:pt>
    <dgm:pt modelId="{E1309FD1-41EE-4A0A-96C8-BE6F68BF74CB}" type="parTrans" cxnId="{F6370520-36F4-4E7E-AADF-369148AE5322}">
      <dgm:prSet/>
      <dgm:spPr/>
      <dgm:t>
        <a:bodyPr/>
        <a:lstStyle/>
        <a:p>
          <a:endParaRPr lang="en-US"/>
        </a:p>
      </dgm:t>
    </dgm:pt>
    <dgm:pt modelId="{FE155F8A-12E2-416F-A0CA-0066C4BF0AB0}" type="sibTrans" cxnId="{F6370520-36F4-4E7E-AADF-369148AE5322}">
      <dgm:prSet/>
      <dgm:spPr/>
      <dgm:t>
        <a:bodyPr/>
        <a:lstStyle/>
        <a:p>
          <a:endParaRPr lang="en-US"/>
        </a:p>
      </dgm:t>
    </dgm:pt>
    <dgm:pt modelId="{3DA7E8BA-912F-4D78-9D4D-65954B96D4C9}" type="pres">
      <dgm:prSet presAssocID="{5754317B-D939-47F5-9088-178D7C4D5D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12BDE1-FCE9-4441-8B7C-D00926367FAA}" type="pres">
      <dgm:prSet presAssocID="{E5398E17-306D-4596-BF68-BF67B0F0C0AB}" presName="hierRoot1" presStyleCnt="0"/>
      <dgm:spPr/>
    </dgm:pt>
    <dgm:pt modelId="{E92341E2-9E5E-4F44-9AD3-7BA3E9DB180D}" type="pres">
      <dgm:prSet presAssocID="{E5398E17-306D-4596-BF68-BF67B0F0C0AB}" presName="composite" presStyleCnt="0"/>
      <dgm:spPr/>
    </dgm:pt>
    <dgm:pt modelId="{256F3770-2E9B-40DE-8B9C-C9F80D4D2D03}" type="pres">
      <dgm:prSet presAssocID="{E5398E17-306D-4596-BF68-BF67B0F0C0AB}" presName="background" presStyleLbl="node0" presStyleIdx="0" presStyleCnt="1"/>
      <dgm:spPr/>
    </dgm:pt>
    <dgm:pt modelId="{0F7F0A21-450D-454A-9E74-A85CF8A3BA14}" type="pres">
      <dgm:prSet presAssocID="{E5398E17-306D-4596-BF68-BF67B0F0C0A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DAE169-7AF4-4DAA-ACD1-A6BDFC155C50}" type="pres">
      <dgm:prSet presAssocID="{E5398E17-306D-4596-BF68-BF67B0F0C0AB}" presName="hierChild2" presStyleCnt="0"/>
      <dgm:spPr/>
    </dgm:pt>
    <dgm:pt modelId="{B4C988B0-3FF3-428D-B821-1F94117A04D4}" type="pres">
      <dgm:prSet presAssocID="{03AB82A6-929D-4E84-AC35-BE473EF4A6F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1A3CD10-DF50-4ED8-8F2A-696E9D1358D3}" type="pres">
      <dgm:prSet presAssocID="{051CB9B9-8A0F-4F3B-821C-CE618593D246}" presName="hierRoot2" presStyleCnt="0"/>
      <dgm:spPr/>
    </dgm:pt>
    <dgm:pt modelId="{FE266866-3D98-4E62-9336-54AE69AE8BFB}" type="pres">
      <dgm:prSet presAssocID="{051CB9B9-8A0F-4F3B-821C-CE618593D246}" presName="composite2" presStyleCnt="0"/>
      <dgm:spPr/>
    </dgm:pt>
    <dgm:pt modelId="{31B321B5-CFD2-4435-B6BB-13C8B7C45EB3}" type="pres">
      <dgm:prSet presAssocID="{051CB9B9-8A0F-4F3B-821C-CE618593D246}" presName="background2" presStyleLbl="node2" presStyleIdx="0" presStyleCnt="2"/>
      <dgm:spPr/>
    </dgm:pt>
    <dgm:pt modelId="{8D073DE3-31E4-40DD-AC8A-09CA0E2EAEDC}" type="pres">
      <dgm:prSet presAssocID="{051CB9B9-8A0F-4F3B-821C-CE618593D24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C5A2CC-551B-47AE-9F70-665F8C33BDCF}" type="pres">
      <dgm:prSet presAssocID="{051CB9B9-8A0F-4F3B-821C-CE618593D246}" presName="hierChild3" presStyleCnt="0"/>
      <dgm:spPr/>
    </dgm:pt>
    <dgm:pt modelId="{6E49C855-C541-4E23-94BC-7199E1369AC9}" type="pres">
      <dgm:prSet presAssocID="{52681B05-A102-4F7C-804C-581F9F9EDDA3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3F0E3E9-A001-43F2-8426-9C37220F30A3}" type="pres">
      <dgm:prSet presAssocID="{F6152A1F-CF0B-44F2-A805-0157AE7DE7A3}" presName="hierRoot3" presStyleCnt="0"/>
      <dgm:spPr/>
    </dgm:pt>
    <dgm:pt modelId="{8292B6E9-7F40-4FBF-8D85-44289CE5F036}" type="pres">
      <dgm:prSet presAssocID="{F6152A1F-CF0B-44F2-A805-0157AE7DE7A3}" presName="composite3" presStyleCnt="0"/>
      <dgm:spPr/>
    </dgm:pt>
    <dgm:pt modelId="{12E97AED-6648-464D-86A3-DD94BA23F7E9}" type="pres">
      <dgm:prSet presAssocID="{F6152A1F-CF0B-44F2-A805-0157AE7DE7A3}" presName="background3" presStyleLbl="node3" presStyleIdx="0" presStyleCnt="4"/>
      <dgm:spPr/>
    </dgm:pt>
    <dgm:pt modelId="{CEFBB492-C8DD-42C0-B9A6-E5B0BF34DD75}" type="pres">
      <dgm:prSet presAssocID="{F6152A1F-CF0B-44F2-A805-0157AE7DE7A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85F8F-B5DE-422E-B382-776A930F37FE}" type="pres">
      <dgm:prSet presAssocID="{F6152A1F-CF0B-44F2-A805-0157AE7DE7A3}" presName="hierChild4" presStyleCnt="0"/>
      <dgm:spPr/>
    </dgm:pt>
    <dgm:pt modelId="{D3001969-0BAA-4C3C-A4F0-4466883F9738}" type="pres">
      <dgm:prSet presAssocID="{EAD865E4-82D4-4954-BE87-BD515B2767D1}" presName="Name23" presStyleLbl="parChTrans1D4" presStyleIdx="0" presStyleCnt="4"/>
      <dgm:spPr/>
      <dgm:t>
        <a:bodyPr/>
        <a:lstStyle/>
        <a:p>
          <a:endParaRPr lang="en-US"/>
        </a:p>
      </dgm:t>
    </dgm:pt>
    <dgm:pt modelId="{676A4739-0129-4D01-932B-5A47FC3BA9FA}" type="pres">
      <dgm:prSet presAssocID="{1576B051-967E-4235-A44C-D2873281F619}" presName="hierRoot4" presStyleCnt="0"/>
      <dgm:spPr/>
    </dgm:pt>
    <dgm:pt modelId="{9BD9CEAA-77E3-4340-8C5D-27D028F99229}" type="pres">
      <dgm:prSet presAssocID="{1576B051-967E-4235-A44C-D2873281F619}" presName="composite4" presStyleCnt="0"/>
      <dgm:spPr/>
    </dgm:pt>
    <dgm:pt modelId="{05BD2488-989E-4B40-B8D9-8889F60891C0}" type="pres">
      <dgm:prSet presAssocID="{1576B051-967E-4235-A44C-D2873281F619}" presName="background4" presStyleLbl="node4" presStyleIdx="0" presStyleCnt="4"/>
      <dgm:spPr/>
    </dgm:pt>
    <dgm:pt modelId="{6FF2BCB6-5D85-4436-B45A-C7FADC868719}" type="pres">
      <dgm:prSet presAssocID="{1576B051-967E-4235-A44C-D2873281F619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EC45-4E2D-41C0-A6CC-E4B4F563E37C}" type="pres">
      <dgm:prSet presAssocID="{1576B051-967E-4235-A44C-D2873281F619}" presName="hierChild5" presStyleCnt="0"/>
      <dgm:spPr/>
    </dgm:pt>
    <dgm:pt modelId="{9D680CB0-6AF8-44D7-B177-5E1518239BB4}" type="pres">
      <dgm:prSet presAssocID="{C090A057-70AA-43AD-989D-D52427AF20FA}" presName="Name17" presStyleLbl="parChTrans1D3" presStyleIdx="1" presStyleCnt="4"/>
      <dgm:spPr/>
      <dgm:t>
        <a:bodyPr/>
        <a:lstStyle/>
        <a:p>
          <a:endParaRPr lang="en-US"/>
        </a:p>
      </dgm:t>
    </dgm:pt>
    <dgm:pt modelId="{A1027ED6-4DEC-4667-82AB-D06C093B9CBA}" type="pres">
      <dgm:prSet presAssocID="{CF7BE7D1-E997-47AD-B8B6-1E6DC3248152}" presName="hierRoot3" presStyleCnt="0"/>
      <dgm:spPr/>
    </dgm:pt>
    <dgm:pt modelId="{89FE5331-E7C0-4FAF-BC96-5D01BB4B144E}" type="pres">
      <dgm:prSet presAssocID="{CF7BE7D1-E997-47AD-B8B6-1E6DC3248152}" presName="composite3" presStyleCnt="0"/>
      <dgm:spPr/>
    </dgm:pt>
    <dgm:pt modelId="{5957ED2D-F043-48D9-A1BF-CEA43300B1AB}" type="pres">
      <dgm:prSet presAssocID="{CF7BE7D1-E997-47AD-B8B6-1E6DC3248152}" presName="background3" presStyleLbl="node3" presStyleIdx="1" presStyleCnt="4"/>
      <dgm:spPr/>
    </dgm:pt>
    <dgm:pt modelId="{753D5A6D-005D-4764-8526-EEF27FFDECD4}" type="pres">
      <dgm:prSet presAssocID="{CF7BE7D1-E997-47AD-B8B6-1E6DC3248152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FEBDCF-48ED-46FC-B6A6-6EDA131F8266}" type="pres">
      <dgm:prSet presAssocID="{CF7BE7D1-E997-47AD-B8B6-1E6DC3248152}" presName="hierChild4" presStyleCnt="0"/>
      <dgm:spPr/>
    </dgm:pt>
    <dgm:pt modelId="{813F39E7-EA98-4E08-9910-D9E587A4BED3}" type="pres">
      <dgm:prSet presAssocID="{D3838E38-EF0E-4CC4-8E4D-B892D95FD081}" presName="Name23" presStyleLbl="parChTrans1D4" presStyleIdx="1" presStyleCnt="4"/>
      <dgm:spPr/>
      <dgm:t>
        <a:bodyPr/>
        <a:lstStyle/>
        <a:p>
          <a:endParaRPr lang="en-US"/>
        </a:p>
      </dgm:t>
    </dgm:pt>
    <dgm:pt modelId="{41697A45-7D8C-4A8E-AEE5-0A54E1688891}" type="pres">
      <dgm:prSet presAssocID="{99AB80D7-5834-4188-8D5F-7BEAEC122161}" presName="hierRoot4" presStyleCnt="0"/>
      <dgm:spPr/>
    </dgm:pt>
    <dgm:pt modelId="{D12AEF97-216B-4B96-9B16-0FF178469E76}" type="pres">
      <dgm:prSet presAssocID="{99AB80D7-5834-4188-8D5F-7BEAEC122161}" presName="composite4" presStyleCnt="0"/>
      <dgm:spPr/>
    </dgm:pt>
    <dgm:pt modelId="{9995FEBC-B822-4426-AB75-38BB7D7FFC24}" type="pres">
      <dgm:prSet presAssocID="{99AB80D7-5834-4188-8D5F-7BEAEC122161}" presName="background4" presStyleLbl="node4" presStyleIdx="1" presStyleCnt="4"/>
      <dgm:spPr/>
    </dgm:pt>
    <dgm:pt modelId="{BB789936-2B28-45C6-AB28-E3CD85EEB2E2}" type="pres">
      <dgm:prSet presAssocID="{99AB80D7-5834-4188-8D5F-7BEAEC122161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D48EED-F71C-4F77-9AA9-737ABA29FB47}" type="pres">
      <dgm:prSet presAssocID="{99AB80D7-5834-4188-8D5F-7BEAEC122161}" presName="hierChild5" presStyleCnt="0"/>
      <dgm:spPr/>
    </dgm:pt>
    <dgm:pt modelId="{5A499747-6B5C-448D-B759-4C5D19603FB6}" type="pres">
      <dgm:prSet presAssocID="{CF2398A1-2660-43AD-B2C9-C766F694EAE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31C7E1F-DD7D-4B09-A91F-9D9D8F53C975}" type="pres">
      <dgm:prSet presAssocID="{687EEF3D-F3E0-43AC-97B0-6F6C49F77A76}" presName="hierRoot2" presStyleCnt="0"/>
      <dgm:spPr/>
    </dgm:pt>
    <dgm:pt modelId="{28A5DFB9-F2E3-4559-B4FF-DB65E685F819}" type="pres">
      <dgm:prSet presAssocID="{687EEF3D-F3E0-43AC-97B0-6F6C49F77A76}" presName="composite2" presStyleCnt="0"/>
      <dgm:spPr/>
    </dgm:pt>
    <dgm:pt modelId="{1CADE324-B344-428A-96AE-3F6F97126DA0}" type="pres">
      <dgm:prSet presAssocID="{687EEF3D-F3E0-43AC-97B0-6F6C49F77A76}" presName="background2" presStyleLbl="node2" presStyleIdx="1" presStyleCnt="2"/>
      <dgm:spPr/>
    </dgm:pt>
    <dgm:pt modelId="{B9B0430C-5D04-4CBF-AD63-E9B001669075}" type="pres">
      <dgm:prSet presAssocID="{687EEF3D-F3E0-43AC-97B0-6F6C49F77A7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6E1925-4D87-4675-8F69-2F6F98CE1886}" type="pres">
      <dgm:prSet presAssocID="{687EEF3D-F3E0-43AC-97B0-6F6C49F77A76}" presName="hierChild3" presStyleCnt="0"/>
      <dgm:spPr/>
    </dgm:pt>
    <dgm:pt modelId="{9F86BBB3-FAD3-40A3-8E4E-382482BD0636}" type="pres">
      <dgm:prSet presAssocID="{0E87A57A-8EB8-4152-AB66-DAF8558A9392}" presName="Name17" presStyleLbl="parChTrans1D3" presStyleIdx="2" presStyleCnt="4"/>
      <dgm:spPr/>
      <dgm:t>
        <a:bodyPr/>
        <a:lstStyle/>
        <a:p>
          <a:endParaRPr lang="en-US"/>
        </a:p>
      </dgm:t>
    </dgm:pt>
    <dgm:pt modelId="{915A8043-D76A-42B4-841E-76980A8AF7B9}" type="pres">
      <dgm:prSet presAssocID="{2233DEEA-97EE-4183-8D08-38FD68ADA4E3}" presName="hierRoot3" presStyleCnt="0"/>
      <dgm:spPr/>
    </dgm:pt>
    <dgm:pt modelId="{9B441707-89A9-4855-9FFE-F897449B3A10}" type="pres">
      <dgm:prSet presAssocID="{2233DEEA-97EE-4183-8D08-38FD68ADA4E3}" presName="composite3" presStyleCnt="0"/>
      <dgm:spPr/>
    </dgm:pt>
    <dgm:pt modelId="{A2F8DC8A-865C-46EE-B3B1-A8319F6E153D}" type="pres">
      <dgm:prSet presAssocID="{2233DEEA-97EE-4183-8D08-38FD68ADA4E3}" presName="background3" presStyleLbl="node3" presStyleIdx="2" presStyleCnt="4"/>
      <dgm:spPr/>
    </dgm:pt>
    <dgm:pt modelId="{FC6A25E2-7894-488C-9C17-5F7BCD5CD2E9}" type="pres">
      <dgm:prSet presAssocID="{2233DEEA-97EE-4183-8D08-38FD68ADA4E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8B9497-6A14-49BC-A9D1-D4B36DF7C828}" type="pres">
      <dgm:prSet presAssocID="{2233DEEA-97EE-4183-8D08-38FD68ADA4E3}" presName="hierChild4" presStyleCnt="0"/>
      <dgm:spPr/>
    </dgm:pt>
    <dgm:pt modelId="{E1E0F485-0F0E-4592-B3BF-5382F8C53FA8}" type="pres">
      <dgm:prSet presAssocID="{FBAADAFD-C55C-499A-BF34-89AE074B4B28}" presName="Name23" presStyleLbl="parChTrans1D4" presStyleIdx="2" presStyleCnt="4"/>
      <dgm:spPr/>
      <dgm:t>
        <a:bodyPr/>
        <a:lstStyle/>
        <a:p>
          <a:endParaRPr lang="en-US"/>
        </a:p>
      </dgm:t>
    </dgm:pt>
    <dgm:pt modelId="{B1FF100D-7967-435B-A3BB-F61DF8249637}" type="pres">
      <dgm:prSet presAssocID="{F9CCE483-EA73-417F-9AB2-E288CB6031E7}" presName="hierRoot4" presStyleCnt="0"/>
      <dgm:spPr/>
    </dgm:pt>
    <dgm:pt modelId="{033D93DD-8D3F-446A-9130-62498ED5775D}" type="pres">
      <dgm:prSet presAssocID="{F9CCE483-EA73-417F-9AB2-E288CB6031E7}" presName="composite4" presStyleCnt="0"/>
      <dgm:spPr/>
    </dgm:pt>
    <dgm:pt modelId="{825CDB4D-5E97-4B57-9B8D-0DA3BE73539E}" type="pres">
      <dgm:prSet presAssocID="{F9CCE483-EA73-417F-9AB2-E288CB6031E7}" presName="background4" presStyleLbl="node4" presStyleIdx="2" presStyleCnt="4"/>
      <dgm:spPr/>
    </dgm:pt>
    <dgm:pt modelId="{5A59D054-8F22-430E-A178-7769B5BB313B}" type="pres">
      <dgm:prSet presAssocID="{F9CCE483-EA73-417F-9AB2-E288CB6031E7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400CE3-9DFD-4064-86A4-7E13DDFE0CF1}" type="pres">
      <dgm:prSet presAssocID="{F9CCE483-EA73-417F-9AB2-E288CB6031E7}" presName="hierChild5" presStyleCnt="0"/>
      <dgm:spPr/>
    </dgm:pt>
    <dgm:pt modelId="{804EED3B-4413-429F-9544-E169EF6C9BB7}" type="pres">
      <dgm:prSet presAssocID="{F58D8800-624E-40C0-A949-95A19DEBEB71}" presName="Name17" presStyleLbl="parChTrans1D3" presStyleIdx="3" presStyleCnt="4"/>
      <dgm:spPr/>
      <dgm:t>
        <a:bodyPr/>
        <a:lstStyle/>
        <a:p>
          <a:endParaRPr lang="en-US"/>
        </a:p>
      </dgm:t>
    </dgm:pt>
    <dgm:pt modelId="{3FBEEB34-DABF-43B1-B03F-06BB8917E650}" type="pres">
      <dgm:prSet presAssocID="{727DBD46-12B0-4550-8F3D-86630F2EAB89}" presName="hierRoot3" presStyleCnt="0"/>
      <dgm:spPr/>
    </dgm:pt>
    <dgm:pt modelId="{D4998D23-9B0C-493A-A104-D959622E098B}" type="pres">
      <dgm:prSet presAssocID="{727DBD46-12B0-4550-8F3D-86630F2EAB89}" presName="composite3" presStyleCnt="0"/>
      <dgm:spPr/>
    </dgm:pt>
    <dgm:pt modelId="{C5E16D9F-A8F4-4D90-9759-48C44A01A643}" type="pres">
      <dgm:prSet presAssocID="{727DBD46-12B0-4550-8F3D-86630F2EAB89}" presName="background3" presStyleLbl="node3" presStyleIdx="3" presStyleCnt="4"/>
      <dgm:spPr/>
    </dgm:pt>
    <dgm:pt modelId="{A8DA8A24-59F6-43B7-8DE5-06C2458D5DB0}" type="pres">
      <dgm:prSet presAssocID="{727DBD46-12B0-4550-8F3D-86630F2EAB8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1ABC10-A44A-470A-B9F7-FCEF72AD4AC2}" type="pres">
      <dgm:prSet presAssocID="{727DBD46-12B0-4550-8F3D-86630F2EAB89}" presName="hierChild4" presStyleCnt="0"/>
      <dgm:spPr/>
    </dgm:pt>
    <dgm:pt modelId="{78F1890B-6CAF-4126-B8CD-0FA8E1FDAAC3}" type="pres">
      <dgm:prSet presAssocID="{E1309FD1-41EE-4A0A-96C8-BE6F68BF74CB}" presName="Name23" presStyleLbl="parChTrans1D4" presStyleIdx="3" presStyleCnt="4"/>
      <dgm:spPr/>
      <dgm:t>
        <a:bodyPr/>
        <a:lstStyle/>
        <a:p>
          <a:endParaRPr lang="en-US"/>
        </a:p>
      </dgm:t>
    </dgm:pt>
    <dgm:pt modelId="{BB0AB1CA-9187-4710-8EA4-ABA2995DB256}" type="pres">
      <dgm:prSet presAssocID="{1FA6C0EE-D847-4715-9978-1300743BDF2D}" presName="hierRoot4" presStyleCnt="0"/>
      <dgm:spPr/>
    </dgm:pt>
    <dgm:pt modelId="{B8664E61-3210-4574-B874-14838AEEFE23}" type="pres">
      <dgm:prSet presAssocID="{1FA6C0EE-D847-4715-9978-1300743BDF2D}" presName="composite4" presStyleCnt="0"/>
      <dgm:spPr/>
    </dgm:pt>
    <dgm:pt modelId="{09BF70B8-3F3C-43D9-BA51-095A88387CAC}" type="pres">
      <dgm:prSet presAssocID="{1FA6C0EE-D847-4715-9978-1300743BDF2D}" presName="background4" presStyleLbl="node4" presStyleIdx="3" presStyleCnt="4"/>
      <dgm:spPr/>
    </dgm:pt>
    <dgm:pt modelId="{2D896646-22DA-44FF-A02A-0792C0467C1D}" type="pres">
      <dgm:prSet presAssocID="{1FA6C0EE-D847-4715-9978-1300743BDF2D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1A742B-6212-491B-B397-791ACC6A33F3}" type="pres">
      <dgm:prSet presAssocID="{1FA6C0EE-D847-4715-9978-1300743BDF2D}" presName="hierChild5" presStyleCnt="0"/>
      <dgm:spPr/>
    </dgm:pt>
  </dgm:ptLst>
  <dgm:cxnLst>
    <dgm:cxn modelId="{4B4106CD-012A-45F7-881B-4784B23C228E}" srcId="{E5398E17-306D-4596-BF68-BF67B0F0C0AB}" destId="{051CB9B9-8A0F-4F3B-821C-CE618593D246}" srcOrd="0" destOrd="0" parTransId="{03AB82A6-929D-4E84-AC35-BE473EF4A6FE}" sibTransId="{F8870875-6DD9-4336-A2FC-2E6323246B17}"/>
    <dgm:cxn modelId="{A167E3B4-3AAE-42E2-8328-BE38C38ED32D}" type="presOf" srcId="{03AB82A6-929D-4E84-AC35-BE473EF4A6FE}" destId="{B4C988B0-3FF3-428D-B821-1F94117A04D4}" srcOrd="0" destOrd="0" presId="urn:microsoft.com/office/officeart/2005/8/layout/hierarchy1"/>
    <dgm:cxn modelId="{E05095B1-7314-4778-98B0-CD5C9BC13123}" srcId="{E5398E17-306D-4596-BF68-BF67B0F0C0AB}" destId="{687EEF3D-F3E0-43AC-97B0-6F6C49F77A76}" srcOrd="1" destOrd="0" parTransId="{CF2398A1-2660-43AD-B2C9-C766F694EAEA}" sibTransId="{6471DE5D-4932-4E6B-9E1A-04C0F29F99C0}"/>
    <dgm:cxn modelId="{07A6010A-36BB-4E88-A486-27069315E300}" type="presOf" srcId="{E5398E17-306D-4596-BF68-BF67B0F0C0AB}" destId="{0F7F0A21-450D-454A-9E74-A85CF8A3BA14}" srcOrd="0" destOrd="0" presId="urn:microsoft.com/office/officeart/2005/8/layout/hierarchy1"/>
    <dgm:cxn modelId="{EB97D6B0-349A-4200-8D4B-D780978D4330}" srcId="{CF7BE7D1-E997-47AD-B8B6-1E6DC3248152}" destId="{99AB80D7-5834-4188-8D5F-7BEAEC122161}" srcOrd="0" destOrd="0" parTransId="{D3838E38-EF0E-4CC4-8E4D-B892D95FD081}" sibTransId="{0F270893-84E8-4325-9AA4-CCF727F73E54}"/>
    <dgm:cxn modelId="{E7AE09E5-ED25-4F79-9208-7D4175B772C9}" type="presOf" srcId="{727DBD46-12B0-4550-8F3D-86630F2EAB89}" destId="{A8DA8A24-59F6-43B7-8DE5-06C2458D5DB0}" srcOrd="0" destOrd="0" presId="urn:microsoft.com/office/officeart/2005/8/layout/hierarchy1"/>
    <dgm:cxn modelId="{CABA931F-9EE0-49F8-A007-BDDA3CBDB370}" type="presOf" srcId="{CF7BE7D1-E997-47AD-B8B6-1E6DC3248152}" destId="{753D5A6D-005D-4764-8526-EEF27FFDECD4}" srcOrd="0" destOrd="0" presId="urn:microsoft.com/office/officeart/2005/8/layout/hierarchy1"/>
    <dgm:cxn modelId="{5A14B436-543D-4375-86ED-7639B2551FC4}" srcId="{2233DEEA-97EE-4183-8D08-38FD68ADA4E3}" destId="{F9CCE483-EA73-417F-9AB2-E288CB6031E7}" srcOrd="0" destOrd="0" parTransId="{FBAADAFD-C55C-499A-BF34-89AE074B4B28}" sibTransId="{A8038F14-05BC-45E0-BCCA-3BFBF6C72C2B}"/>
    <dgm:cxn modelId="{C6FE0F60-E265-417C-A9E9-77178C82EC7A}" type="presOf" srcId="{FBAADAFD-C55C-499A-BF34-89AE074B4B28}" destId="{E1E0F485-0F0E-4592-B3BF-5382F8C53FA8}" srcOrd="0" destOrd="0" presId="urn:microsoft.com/office/officeart/2005/8/layout/hierarchy1"/>
    <dgm:cxn modelId="{410F08E9-D501-491D-A5EC-0648202D9C7A}" type="presOf" srcId="{1576B051-967E-4235-A44C-D2873281F619}" destId="{6FF2BCB6-5D85-4436-B45A-C7FADC868719}" srcOrd="0" destOrd="0" presId="urn:microsoft.com/office/officeart/2005/8/layout/hierarchy1"/>
    <dgm:cxn modelId="{751D0F43-6D2C-4C7D-8226-8D37C581D9FF}" type="presOf" srcId="{2233DEEA-97EE-4183-8D08-38FD68ADA4E3}" destId="{FC6A25E2-7894-488C-9C17-5F7BCD5CD2E9}" srcOrd="0" destOrd="0" presId="urn:microsoft.com/office/officeart/2005/8/layout/hierarchy1"/>
    <dgm:cxn modelId="{2D7D68A9-90B1-4487-921A-7B0E30596B73}" type="presOf" srcId="{99AB80D7-5834-4188-8D5F-7BEAEC122161}" destId="{BB789936-2B28-45C6-AB28-E3CD85EEB2E2}" srcOrd="0" destOrd="0" presId="urn:microsoft.com/office/officeart/2005/8/layout/hierarchy1"/>
    <dgm:cxn modelId="{A3CEF61B-FCEA-40EC-8D01-19889F6EB826}" type="presOf" srcId="{0E87A57A-8EB8-4152-AB66-DAF8558A9392}" destId="{9F86BBB3-FAD3-40A3-8E4E-382482BD0636}" srcOrd="0" destOrd="0" presId="urn:microsoft.com/office/officeart/2005/8/layout/hierarchy1"/>
    <dgm:cxn modelId="{7C4686C9-EAAE-4897-A226-F73447A65FA5}" type="presOf" srcId="{1FA6C0EE-D847-4715-9978-1300743BDF2D}" destId="{2D896646-22DA-44FF-A02A-0792C0467C1D}" srcOrd="0" destOrd="0" presId="urn:microsoft.com/office/officeart/2005/8/layout/hierarchy1"/>
    <dgm:cxn modelId="{484AB92B-B420-4CFD-ABD6-D966F543B53B}" type="presOf" srcId="{E1309FD1-41EE-4A0A-96C8-BE6F68BF74CB}" destId="{78F1890B-6CAF-4126-B8CD-0FA8E1FDAAC3}" srcOrd="0" destOrd="0" presId="urn:microsoft.com/office/officeart/2005/8/layout/hierarchy1"/>
    <dgm:cxn modelId="{13D6EB59-57F7-46B9-BC82-18683BD83176}" type="presOf" srcId="{051CB9B9-8A0F-4F3B-821C-CE618593D246}" destId="{8D073DE3-31E4-40DD-AC8A-09CA0E2EAEDC}" srcOrd="0" destOrd="0" presId="urn:microsoft.com/office/officeart/2005/8/layout/hierarchy1"/>
    <dgm:cxn modelId="{C406D784-C9D6-4584-A0F3-30F30C24B060}" srcId="{F6152A1F-CF0B-44F2-A805-0157AE7DE7A3}" destId="{1576B051-967E-4235-A44C-D2873281F619}" srcOrd="0" destOrd="0" parTransId="{EAD865E4-82D4-4954-BE87-BD515B2767D1}" sibTransId="{039C759F-5F88-4F90-BFD8-F14E2E0DFFF7}"/>
    <dgm:cxn modelId="{6DA2DAEE-3BA3-452E-A193-E061B29D2E17}" srcId="{687EEF3D-F3E0-43AC-97B0-6F6C49F77A76}" destId="{2233DEEA-97EE-4183-8D08-38FD68ADA4E3}" srcOrd="0" destOrd="0" parTransId="{0E87A57A-8EB8-4152-AB66-DAF8558A9392}" sibTransId="{444476D9-A09C-4A21-9C6F-5D77734DD2F2}"/>
    <dgm:cxn modelId="{F6370520-36F4-4E7E-AADF-369148AE5322}" srcId="{727DBD46-12B0-4550-8F3D-86630F2EAB89}" destId="{1FA6C0EE-D847-4715-9978-1300743BDF2D}" srcOrd="0" destOrd="0" parTransId="{E1309FD1-41EE-4A0A-96C8-BE6F68BF74CB}" sibTransId="{FE155F8A-12E2-416F-A0CA-0066C4BF0AB0}"/>
    <dgm:cxn modelId="{DD6ED472-648E-42AD-8871-EC65A17F7124}" srcId="{051CB9B9-8A0F-4F3B-821C-CE618593D246}" destId="{CF7BE7D1-E997-47AD-B8B6-1E6DC3248152}" srcOrd="1" destOrd="0" parTransId="{C090A057-70AA-43AD-989D-D52427AF20FA}" sibTransId="{8595DA6A-727E-49C3-9F77-2592E06339B5}"/>
    <dgm:cxn modelId="{F788372C-6F4D-487A-A959-842C985C05D3}" type="presOf" srcId="{F9CCE483-EA73-417F-9AB2-E288CB6031E7}" destId="{5A59D054-8F22-430E-A178-7769B5BB313B}" srcOrd="0" destOrd="0" presId="urn:microsoft.com/office/officeart/2005/8/layout/hierarchy1"/>
    <dgm:cxn modelId="{E26C8AB2-2A07-43A9-A25E-27630E3AD6F9}" type="presOf" srcId="{C090A057-70AA-43AD-989D-D52427AF20FA}" destId="{9D680CB0-6AF8-44D7-B177-5E1518239BB4}" srcOrd="0" destOrd="0" presId="urn:microsoft.com/office/officeart/2005/8/layout/hierarchy1"/>
    <dgm:cxn modelId="{EAD9859A-1952-46EB-A90B-38AFC78FD8DD}" type="presOf" srcId="{D3838E38-EF0E-4CC4-8E4D-B892D95FD081}" destId="{813F39E7-EA98-4E08-9910-D9E587A4BED3}" srcOrd="0" destOrd="0" presId="urn:microsoft.com/office/officeart/2005/8/layout/hierarchy1"/>
    <dgm:cxn modelId="{2F7402B9-D7CB-4AE2-9674-CB74DF36922D}" type="presOf" srcId="{5754317B-D939-47F5-9088-178D7C4D5D8C}" destId="{3DA7E8BA-912F-4D78-9D4D-65954B96D4C9}" srcOrd="0" destOrd="0" presId="urn:microsoft.com/office/officeart/2005/8/layout/hierarchy1"/>
    <dgm:cxn modelId="{F1B0B731-7CE1-41F0-A31D-AB8FFC4DE703}" srcId="{051CB9B9-8A0F-4F3B-821C-CE618593D246}" destId="{F6152A1F-CF0B-44F2-A805-0157AE7DE7A3}" srcOrd="0" destOrd="0" parTransId="{52681B05-A102-4F7C-804C-581F9F9EDDA3}" sibTransId="{BAD75D17-F8AE-457D-A04E-791242ED6CD0}"/>
    <dgm:cxn modelId="{EA410809-29AC-4CF7-A041-305147110751}" type="presOf" srcId="{F58D8800-624E-40C0-A949-95A19DEBEB71}" destId="{804EED3B-4413-429F-9544-E169EF6C9BB7}" srcOrd="0" destOrd="0" presId="urn:microsoft.com/office/officeart/2005/8/layout/hierarchy1"/>
    <dgm:cxn modelId="{B8D64FF3-2FB8-4BC3-BF69-91FCF2E5FBCB}" srcId="{687EEF3D-F3E0-43AC-97B0-6F6C49F77A76}" destId="{727DBD46-12B0-4550-8F3D-86630F2EAB89}" srcOrd="1" destOrd="0" parTransId="{F58D8800-624E-40C0-A949-95A19DEBEB71}" sibTransId="{32510C73-D1AC-44A1-8864-1347DDE94458}"/>
    <dgm:cxn modelId="{81C4004A-3EBE-4F81-8012-E614647A63D6}" type="presOf" srcId="{F6152A1F-CF0B-44F2-A805-0157AE7DE7A3}" destId="{CEFBB492-C8DD-42C0-B9A6-E5B0BF34DD75}" srcOrd="0" destOrd="0" presId="urn:microsoft.com/office/officeart/2005/8/layout/hierarchy1"/>
    <dgm:cxn modelId="{A1A551B2-D0BF-475C-8AA9-684969EB1A4E}" type="presOf" srcId="{EAD865E4-82D4-4954-BE87-BD515B2767D1}" destId="{D3001969-0BAA-4C3C-A4F0-4466883F9738}" srcOrd="0" destOrd="0" presId="urn:microsoft.com/office/officeart/2005/8/layout/hierarchy1"/>
    <dgm:cxn modelId="{5FBDC6E1-DE16-4460-A22F-40D5AE1CB054}" srcId="{5754317B-D939-47F5-9088-178D7C4D5D8C}" destId="{E5398E17-306D-4596-BF68-BF67B0F0C0AB}" srcOrd="0" destOrd="0" parTransId="{9C24EA9C-C362-4646-80DF-4877A4A823A4}" sibTransId="{1EEA84EF-1CE9-4C87-81FE-C28C070725D9}"/>
    <dgm:cxn modelId="{B1716D55-E64C-41E1-8FF9-FE01661B887A}" type="presOf" srcId="{687EEF3D-F3E0-43AC-97B0-6F6C49F77A76}" destId="{B9B0430C-5D04-4CBF-AD63-E9B001669075}" srcOrd="0" destOrd="0" presId="urn:microsoft.com/office/officeart/2005/8/layout/hierarchy1"/>
    <dgm:cxn modelId="{32ACF116-1BDB-4214-AF1C-7931EACBD453}" type="presOf" srcId="{52681B05-A102-4F7C-804C-581F9F9EDDA3}" destId="{6E49C855-C541-4E23-94BC-7199E1369AC9}" srcOrd="0" destOrd="0" presId="urn:microsoft.com/office/officeart/2005/8/layout/hierarchy1"/>
    <dgm:cxn modelId="{1CF8537A-56B6-44EA-B07C-4A602631B950}" type="presOf" srcId="{CF2398A1-2660-43AD-B2C9-C766F694EAEA}" destId="{5A499747-6B5C-448D-B759-4C5D19603FB6}" srcOrd="0" destOrd="0" presId="urn:microsoft.com/office/officeart/2005/8/layout/hierarchy1"/>
    <dgm:cxn modelId="{9B80544A-FAE8-4BFC-BD18-D0771304C128}" type="presParOf" srcId="{3DA7E8BA-912F-4D78-9D4D-65954B96D4C9}" destId="{9E12BDE1-FCE9-4441-8B7C-D00926367FAA}" srcOrd="0" destOrd="0" presId="urn:microsoft.com/office/officeart/2005/8/layout/hierarchy1"/>
    <dgm:cxn modelId="{4EF11963-2B9A-484C-B21C-B5A6A750B8F3}" type="presParOf" srcId="{9E12BDE1-FCE9-4441-8B7C-D00926367FAA}" destId="{E92341E2-9E5E-4F44-9AD3-7BA3E9DB180D}" srcOrd="0" destOrd="0" presId="urn:microsoft.com/office/officeart/2005/8/layout/hierarchy1"/>
    <dgm:cxn modelId="{CC8A6123-C83E-4AE6-863A-9D4BF6AA1D23}" type="presParOf" srcId="{E92341E2-9E5E-4F44-9AD3-7BA3E9DB180D}" destId="{256F3770-2E9B-40DE-8B9C-C9F80D4D2D03}" srcOrd="0" destOrd="0" presId="urn:microsoft.com/office/officeart/2005/8/layout/hierarchy1"/>
    <dgm:cxn modelId="{7EDBF28F-AE03-43CB-94B1-75F2B836382E}" type="presParOf" srcId="{E92341E2-9E5E-4F44-9AD3-7BA3E9DB180D}" destId="{0F7F0A21-450D-454A-9E74-A85CF8A3BA14}" srcOrd="1" destOrd="0" presId="urn:microsoft.com/office/officeart/2005/8/layout/hierarchy1"/>
    <dgm:cxn modelId="{BC15F369-8F49-4C43-9AE6-2DF3E26C5B24}" type="presParOf" srcId="{9E12BDE1-FCE9-4441-8B7C-D00926367FAA}" destId="{79DAE169-7AF4-4DAA-ACD1-A6BDFC155C50}" srcOrd="1" destOrd="0" presId="urn:microsoft.com/office/officeart/2005/8/layout/hierarchy1"/>
    <dgm:cxn modelId="{80F81F3D-52A2-430C-B60E-C6AC771FC1A2}" type="presParOf" srcId="{79DAE169-7AF4-4DAA-ACD1-A6BDFC155C50}" destId="{B4C988B0-3FF3-428D-B821-1F94117A04D4}" srcOrd="0" destOrd="0" presId="urn:microsoft.com/office/officeart/2005/8/layout/hierarchy1"/>
    <dgm:cxn modelId="{B3A1FD64-0CF8-4EDF-9C92-6E46500B56DE}" type="presParOf" srcId="{79DAE169-7AF4-4DAA-ACD1-A6BDFC155C50}" destId="{61A3CD10-DF50-4ED8-8F2A-696E9D1358D3}" srcOrd="1" destOrd="0" presId="urn:microsoft.com/office/officeart/2005/8/layout/hierarchy1"/>
    <dgm:cxn modelId="{C3A6361B-493D-4192-A611-DFDC276018BB}" type="presParOf" srcId="{61A3CD10-DF50-4ED8-8F2A-696E9D1358D3}" destId="{FE266866-3D98-4E62-9336-54AE69AE8BFB}" srcOrd="0" destOrd="0" presId="urn:microsoft.com/office/officeart/2005/8/layout/hierarchy1"/>
    <dgm:cxn modelId="{F7EA809D-0DF4-4DE3-8DB0-1E8C24BB66DA}" type="presParOf" srcId="{FE266866-3D98-4E62-9336-54AE69AE8BFB}" destId="{31B321B5-CFD2-4435-B6BB-13C8B7C45EB3}" srcOrd="0" destOrd="0" presId="urn:microsoft.com/office/officeart/2005/8/layout/hierarchy1"/>
    <dgm:cxn modelId="{BE989720-D3DE-444A-ADE6-995A65CE4701}" type="presParOf" srcId="{FE266866-3D98-4E62-9336-54AE69AE8BFB}" destId="{8D073DE3-31E4-40DD-AC8A-09CA0E2EAEDC}" srcOrd="1" destOrd="0" presId="urn:microsoft.com/office/officeart/2005/8/layout/hierarchy1"/>
    <dgm:cxn modelId="{10A44733-0E3E-4554-A7DA-0769A1062F55}" type="presParOf" srcId="{61A3CD10-DF50-4ED8-8F2A-696E9D1358D3}" destId="{DBC5A2CC-551B-47AE-9F70-665F8C33BDCF}" srcOrd="1" destOrd="0" presId="urn:microsoft.com/office/officeart/2005/8/layout/hierarchy1"/>
    <dgm:cxn modelId="{3FA813D9-E51D-4699-86EE-6326338A709C}" type="presParOf" srcId="{DBC5A2CC-551B-47AE-9F70-665F8C33BDCF}" destId="{6E49C855-C541-4E23-94BC-7199E1369AC9}" srcOrd="0" destOrd="0" presId="urn:microsoft.com/office/officeart/2005/8/layout/hierarchy1"/>
    <dgm:cxn modelId="{0A9465AE-A949-4CE2-B330-359AF45E4CC7}" type="presParOf" srcId="{DBC5A2CC-551B-47AE-9F70-665F8C33BDCF}" destId="{03F0E3E9-A001-43F2-8426-9C37220F30A3}" srcOrd="1" destOrd="0" presId="urn:microsoft.com/office/officeart/2005/8/layout/hierarchy1"/>
    <dgm:cxn modelId="{419AAD3A-F8A4-42D7-A6AF-9601988CC8C5}" type="presParOf" srcId="{03F0E3E9-A001-43F2-8426-9C37220F30A3}" destId="{8292B6E9-7F40-4FBF-8D85-44289CE5F036}" srcOrd="0" destOrd="0" presId="urn:microsoft.com/office/officeart/2005/8/layout/hierarchy1"/>
    <dgm:cxn modelId="{8DF6076A-ED1D-4EE1-9329-3474717190E8}" type="presParOf" srcId="{8292B6E9-7F40-4FBF-8D85-44289CE5F036}" destId="{12E97AED-6648-464D-86A3-DD94BA23F7E9}" srcOrd="0" destOrd="0" presId="urn:microsoft.com/office/officeart/2005/8/layout/hierarchy1"/>
    <dgm:cxn modelId="{2E170373-ED37-4600-B375-AF268406E491}" type="presParOf" srcId="{8292B6E9-7F40-4FBF-8D85-44289CE5F036}" destId="{CEFBB492-C8DD-42C0-B9A6-E5B0BF34DD75}" srcOrd="1" destOrd="0" presId="urn:microsoft.com/office/officeart/2005/8/layout/hierarchy1"/>
    <dgm:cxn modelId="{B12F0FA9-4255-474F-999C-B33D092EAC36}" type="presParOf" srcId="{03F0E3E9-A001-43F2-8426-9C37220F30A3}" destId="{73085F8F-B5DE-422E-B382-776A930F37FE}" srcOrd="1" destOrd="0" presId="urn:microsoft.com/office/officeart/2005/8/layout/hierarchy1"/>
    <dgm:cxn modelId="{8B151D88-D545-4222-9143-9ACA23A5226B}" type="presParOf" srcId="{73085F8F-B5DE-422E-B382-776A930F37FE}" destId="{D3001969-0BAA-4C3C-A4F0-4466883F9738}" srcOrd="0" destOrd="0" presId="urn:microsoft.com/office/officeart/2005/8/layout/hierarchy1"/>
    <dgm:cxn modelId="{44215B24-5E5B-4D9E-A045-864AC88260BF}" type="presParOf" srcId="{73085F8F-B5DE-422E-B382-776A930F37FE}" destId="{676A4739-0129-4D01-932B-5A47FC3BA9FA}" srcOrd="1" destOrd="0" presId="urn:microsoft.com/office/officeart/2005/8/layout/hierarchy1"/>
    <dgm:cxn modelId="{DC57B82C-F99B-49D3-8801-F4429DAF7594}" type="presParOf" srcId="{676A4739-0129-4D01-932B-5A47FC3BA9FA}" destId="{9BD9CEAA-77E3-4340-8C5D-27D028F99229}" srcOrd="0" destOrd="0" presId="urn:microsoft.com/office/officeart/2005/8/layout/hierarchy1"/>
    <dgm:cxn modelId="{6E26A5EB-0237-4CA5-9080-357D30458A2B}" type="presParOf" srcId="{9BD9CEAA-77E3-4340-8C5D-27D028F99229}" destId="{05BD2488-989E-4B40-B8D9-8889F60891C0}" srcOrd="0" destOrd="0" presId="urn:microsoft.com/office/officeart/2005/8/layout/hierarchy1"/>
    <dgm:cxn modelId="{DBB12461-004D-4E15-96EC-1227AFE1F56C}" type="presParOf" srcId="{9BD9CEAA-77E3-4340-8C5D-27D028F99229}" destId="{6FF2BCB6-5D85-4436-B45A-C7FADC868719}" srcOrd="1" destOrd="0" presId="urn:microsoft.com/office/officeart/2005/8/layout/hierarchy1"/>
    <dgm:cxn modelId="{CCBEA1E1-C453-41D2-AABD-8E0734E9C09A}" type="presParOf" srcId="{676A4739-0129-4D01-932B-5A47FC3BA9FA}" destId="{2F10EC45-4E2D-41C0-A6CC-E4B4F563E37C}" srcOrd="1" destOrd="0" presId="urn:microsoft.com/office/officeart/2005/8/layout/hierarchy1"/>
    <dgm:cxn modelId="{6FDB8A95-279F-4405-B273-8E33E06FB14F}" type="presParOf" srcId="{DBC5A2CC-551B-47AE-9F70-665F8C33BDCF}" destId="{9D680CB0-6AF8-44D7-B177-5E1518239BB4}" srcOrd="2" destOrd="0" presId="urn:microsoft.com/office/officeart/2005/8/layout/hierarchy1"/>
    <dgm:cxn modelId="{81B8E2C1-C1B6-4514-98DE-A99FFB050D9E}" type="presParOf" srcId="{DBC5A2CC-551B-47AE-9F70-665F8C33BDCF}" destId="{A1027ED6-4DEC-4667-82AB-D06C093B9CBA}" srcOrd="3" destOrd="0" presId="urn:microsoft.com/office/officeart/2005/8/layout/hierarchy1"/>
    <dgm:cxn modelId="{C04A93CA-24F6-48B5-82EF-966693E4B9CB}" type="presParOf" srcId="{A1027ED6-4DEC-4667-82AB-D06C093B9CBA}" destId="{89FE5331-E7C0-4FAF-BC96-5D01BB4B144E}" srcOrd="0" destOrd="0" presId="urn:microsoft.com/office/officeart/2005/8/layout/hierarchy1"/>
    <dgm:cxn modelId="{479E32E7-F6AB-418E-A0A6-34A20E3FD1CB}" type="presParOf" srcId="{89FE5331-E7C0-4FAF-BC96-5D01BB4B144E}" destId="{5957ED2D-F043-48D9-A1BF-CEA43300B1AB}" srcOrd="0" destOrd="0" presId="urn:microsoft.com/office/officeart/2005/8/layout/hierarchy1"/>
    <dgm:cxn modelId="{D0A9132F-47D2-48FE-9B4A-921753C51C55}" type="presParOf" srcId="{89FE5331-E7C0-4FAF-BC96-5D01BB4B144E}" destId="{753D5A6D-005D-4764-8526-EEF27FFDECD4}" srcOrd="1" destOrd="0" presId="urn:microsoft.com/office/officeart/2005/8/layout/hierarchy1"/>
    <dgm:cxn modelId="{46D4797A-61BB-4A2F-9AA5-EF591315202C}" type="presParOf" srcId="{A1027ED6-4DEC-4667-82AB-D06C093B9CBA}" destId="{64FEBDCF-48ED-46FC-B6A6-6EDA131F8266}" srcOrd="1" destOrd="0" presId="urn:microsoft.com/office/officeart/2005/8/layout/hierarchy1"/>
    <dgm:cxn modelId="{F3A473A2-B1D7-4300-982C-29D08D82B59B}" type="presParOf" srcId="{64FEBDCF-48ED-46FC-B6A6-6EDA131F8266}" destId="{813F39E7-EA98-4E08-9910-D9E587A4BED3}" srcOrd="0" destOrd="0" presId="urn:microsoft.com/office/officeart/2005/8/layout/hierarchy1"/>
    <dgm:cxn modelId="{940F9E3C-9A98-410F-AA4B-1663FA690726}" type="presParOf" srcId="{64FEBDCF-48ED-46FC-B6A6-6EDA131F8266}" destId="{41697A45-7D8C-4A8E-AEE5-0A54E1688891}" srcOrd="1" destOrd="0" presId="urn:microsoft.com/office/officeart/2005/8/layout/hierarchy1"/>
    <dgm:cxn modelId="{DDE4234A-E7AE-46D0-9EA8-44ADA73551CC}" type="presParOf" srcId="{41697A45-7D8C-4A8E-AEE5-0A54E1688891}" destId="{D12AEF97-216B-4B96-9B16-0FF178469E76}" srcOrd="0" destOrd="0" presId="urn:microsoft.com/office/officeart/2005/8/layout/hierarchy1"/>
    <dgm:cxn modelId="{C40F2A76-7B7E-42B7-A578-A5DE5DE81D7B}" type="presParOf" srcId="{D12AEF97-216B-4B96-9B16-0FF178469E76}" destId="{9995FEBC-B822-4426-AB75-38BB7D7FFC24}" srcOrd="0" destOrd="0" presId="urn:microsoft.com/office/officeart/2005/8/layout/hierarchy1"/>
    <dgm:cxn modelId="{E90E5432-2C33-41B3-854F-DE89EFFA892F}" type="presParOf" srcId="{D12AEF97-216B-4B96-9B16-0FF178469E76}" destId="{BB789936-2B28-45C6-AB28-E3CD85EEB2E2}" srcOrd="1" destOrd="0" presId="urn:microsoft.com/office/officeart/2005/8/layout/hierarchy1"/>
    <dgm:cxn modelId="{897FA73F-34AA-4D81-840F-9D530FC72515}" type="presParOf" srcId="{41697A45-7D8C-4A8E-AEE5-0A54E1688891}" destId="{17D48EED-F71C-4F77-9AA9-737ABA29FB47}" srcOrd="1" destOrd="0" presId="urn:microsoft.com/office/officeart/2005/8/layout/hierarchy1"/>
    <dgm:cxn modelId="{745152F3-F5E3-4633-8912-AE788E612148}" type="presParOf" srcId="{79DAE169-7AF4-4DAA-ACD1-A6BDFC155C50}" destId="{5A499747-6B5C-448D-B759-4C5D19603FB6}" srcOrd="2" destOrd="0" presId="urn:microsoft.com/office/officeart/2005/8/layout/hierarchy1"/>
    <dgm:cxn modelId="{8E696CEC-4DFE-4BB7-B509-7C59FE42EC23}" type="presParOf" srcId="{79DAE169-7AF4-4DAA-ACD1-A6BDFC155C50}" destId="{131C7E1F-DD7D-4B09-A91F-9D9D8F53C975}" srcOrd="3" destOrd="0" presId="urn:microsoft.com/office/officeart/2005/8/layout/hierarchy1"/>
    <dgm:cxn modelId="{7CB19F77-4227-4D48-AA4A-2161B2265038}" type="presParOf" srcId="{131C7E1F-DD7D-4B09-A91F-9D9D8F53C975}" destId="{28A5DFB9-F2E3-4559-B4FF-DB65E685F819}" srcOrd="0" destOrd="0" presId="urn:microsoft.com/office/officeart/2005/8/layout/hierarchy1"/>
    <dgm:cxn modelId="{0728E874-A77C-4D38-B4CB-9144B10D95B9}" type="presParOf" srcId="{28A5DFB9-F2E3-4559-B4FF-DB65E685F819}" destId="{1CADE324-B344-428A-96AE-3F6F97126DA0}" srcOrd="0" destOrd="0" presId="urn:microsoft.com/office/officeart/2005/8/layout/hierarchy1"/>
    <dgm:cxn modelId="{BB5344E7-779C-4F1D-9586-81FCCD68E02B}" type="presParOf" srcId="{28A5DFB9-F2E3-4559-B4FF-DB65E685F819}" destId="{B9B0430C-5D04-4CBF-AD63-E9B001669075}" srcOrd="1" destOrd="0" presId="urn:microsoft.com/office/officeart/2005/8/layout/hierarchy1"/>
    <dgm:cxn modelId="{A40A2C25-B55E-4B16-BB5A-1C25AACDF8F9}" type="presParOf" srcId="{131C7E1F-DD7D-4B09-A91F-9D9D8F53C975}" destId="{A76E1925-4D87-4675-8F69-2F6F98CE1886}" srcOrd="1" destOrd="0" presId="urn:microsoft.com/office/officeart/2005/8/layout/hierarchy1"/>
    <dgm:cxn modelId="{86CB43A7-9D94-4575-82C1-03C43D4EDDDA}" type="presParOf" srcId="{A76E1925-4D87-4675-8F69-2F6F98CE1886}" destId="{9F86BBB3-FAD3-40A3-8E4E-382482BD0636}" srcOrd="0" destOrd="0" presId="urn:microsoft.com/office/officeart/2005/8/layout/hierarchy1"/>
    <dgm:cxn modelId="{5FD6BC24-FBBE-4238-AC5E-8383FE743FDF}" type="presParOf" srcId="{A76E1925-4D87-4675-8F69-2F6F98CE1886}" destId="{915A8043-D76A-42B4-841E-76980A8AF7B9}" srcOrd="1" destOrd="0" presId="urn:microsoft.com/office/officeart/2005/8/layout/hierarchy1"/>
    <dgm:cxn modelId="{D7EF2612-56C6-43AF-9466-76896DFD9D5C}" type="presParOf" srcId="{915A8043-D76A-42B4-841E-76980A8AF7B9}" destId="{9B441707-89A9-4855-9FFE-F897449B3A10}" srcOrd="0" destOrd="0" presId="urn:microsoft.com/office/officeart/2005/8/layout/hierarchy1"/>
    <dgm:cxn modelId="{5B3416A6-A3AE-4A25-BF86-A284FE3C2B37}" type="presParOf" srcId="{9B441707-89A9-4855-9FFE-F897449B3A10}" destId="{A2F8DC8A-865C-46EE-B3B1-A8319F6E153D}" srcOrd="0" destOrd="0" presId="urn:microsoft.com/office/officeart/2005/8/layout/hierarchy1"/>
    <dgm:cxn modelId="{9AC9BE0D-20E7-410F-9EBD-5E5E641A6A70}" type="presParOf" srcId="{9B441707-89A9-4855-9FFE-F897449B3A10}" destId="{FC6A25E2-7894-488C-9C17-5F7BCD5CD2E9}" srcOrd="1" destOrd="0" presId="urn:microsoft.com/office/officeart/2005/8/layout/hierarchy1"/>
    <dgm:cxn modelId="{D245B2A7-1FB1-4F49-B877-D5B8976E5774}" type="presParOf" srcId="{915A8043-D76A-42B4-841E-76980A8AF7B9}" destId="{DE8B9497-6A14-49BC-A9D1-D4B36DF7C828}" srcOrd="1" destOrd="0" presId="urn:microsoft.com/office/officeart/2005/8/layout/hierarchy1"/>
    <dgm:cxn modelId="{9E463AFA-08C2-43EA-8132-1D7AE3A4C42A}" type="presParOf" srcId="{DE8B9497-6A14-49BC-A9D1-D4B36DF7C828}" destId="{E1E0F485-0F0E-4592-B3BF-5382F8C53FA8}" srcOrd="0" destOrd="0" presId="urn:microsoft.com/office/officeart/2005/8/layout/hierarchy1"/>
    <dgm:cxn modelId="{F125D8E1-60B7-444E-B47D-3F4255ECD88F}" type="presParOf" srcId="{DE8B9497-6A14-49BC-A9D1-D4B36DF7C828}" destId="{B1FF100D-7967-435B-A3BB-F61DF8249637}" srcOrd="1" destOrd="0" presId="urn:microsoft.com/office/officeart/2005/8/layout/hierarchy1"/>
    <dgm:cxn modelId="{63200F2F-F989-4B02-8A72-4A7048D1715F}" type="presParOf" srcId="{B1FF100D-7967-435B-A3BB-F61DF8249637}" destId="{033D93DD-8D3F-446A-9130-62498ED5775D}" srcOrd="0" destOrd="0" presId="urn:microsoft.com/office/officeart/2005/8/layout/hierarchy1"/>
    <dgm:cxn modelId="{E38E3A17-BB26-4EEB-B131-204829BFE107}" type="presParOf" srcId="{033D93DD-8D3F-446A-9130-62498ED5775D}" destId="{825CDB4D-5E97-4B57-9B8D-0DA3BE73539E}" srcOrd="0" destOrd="0" presId="urn:microsoft.com/office/officeart/2005/8/layout/hierarchy1"/>
    <dgm:cxn modelId="{8005C0A4-5F83-4E74-B1A3-0CF7E1E62A0A}" type="presParOf" srcId="{033D93DD-8D3F-446A-9130-62498ED5775D}" destId="{5A59D054-8F22-430E-A178-7769B5BB313B}" srcOrd="1" destOrd="0" presId="urn:microsoft.com/office/officeart/2005/8/layout/hierarchy1"/>
    <dgm:cxn modelId="{CDD40210-7F22-4EDF-AAC8-C4F9413C24F6}" type="presParOf" srcId="{B1FF100D-7967-435B-A3BB-F61DF8249637}" destId="{6B400CE3-9DFD-4064-86A4-7E13DDFE0CF1}" srcOrd="1" destOrd="0" presId="urn:microsoft.com/office/officeart/2005/8/layout/hierarchy1"/>
    <dgm:cxn modelId="{824696C5-1D55-439B-A954-A8AC15804CAD}" type="presParOf" srcId="{A76E1925-4D87-4675-8F69-2F6F98CE1886}" destId="{804EED3B-4413-429F-9544-E169EF6C9BB7}" srcOrd="2" destOrd="0" presId="urn:microsoft.com/office/officeart/2005/8/layout/hierarchy1"/>
    <dgm:cxn modelId="{D3CF58D2-B998-4EEC-9252-0A11EFE201DE}" type="presParOf" srcId="{A76E1925-4D87-4675-8F69-2F6F98CE1886}" destId="{3FBEEB34-DABF-43B1-B03F-06BB8917E650}" srcOrd="3" destOrd="0" presId="urn:microsoft.com/office/officeart/2005/8/layout/hierarchy1"/>
    <dgm:cxn modelId="{A3ED9C1A-E977-4189-89B6-213E9F977913}" type="presParOf" srcId="{3FBEEB34-DABF-43B1-B03F-06BB8917E650}" destId="{D4998D23-9B0C-493A-A104-D959622E098B}" srcOrd="0" destOrd="0" presId="urn:microsoft.com/office/officeart/2005/8/layout/hierarchy1"/>
    <dgm:cxn modelId="{6A2A4546-04FE-4750-B2D5-98CC6FB953BD}" type="presParOf" srcId="{D4998D23-9B0C-493A-A104-D959622E098B}" destId="{C5E16D9F-A8F4-4D90-9759-48C44A01A643}" srcOrd="0" destOrd="0" presId="urn:microsoft.com/office/officeart/2005/8/layout/hierarchy1"/>
    <dgm:cxn modelId="{EBCEE942-37D5-4667-BFD5-A623E8690020}" type="presParOf" srcId="{D4998D23-9B0C-493A-A104-D959622E098B}" destId="{A8DA8A24-59F6-43B7-8DE5-06C2458D5DB0}" srcOrd="1" destOrd="0" presId="urn:microsoft.com/office/officeart/2005/8/layout/hierarchy1"/>
    <dgm:cxn modelId="{6FDB2C76-1C3C-415C-953B-F9240E465005}" type="presParOf" srcId="{3FBEEB34-DABF-43B1-B03F-06BB8917E650}" destId="{8B1ABC10-A44A-470A-B9F7-FCEF72AD4AC2}" srcOrd="1" destOrd="0" presId="urn:microsoft.com/office/officeart/2005/8/layout/hierarchy1"/>
    <dgm:cxn modelId="{2B7ABF6F-7756-4A86-91CB-4D0554EF96F9}" type="presParOf" srcId="{8B1ABC10-A44A-470A-B9F7-FCEF72AD4AC2}" destId="{78F1890B-6CAF-4126-B8CD-0FA8E1FDAAC3}" srcOrd="0" destOrd="0" presId="urn:microsoft.com/office/officeart/2005/8/layout/hierarchy1"/>
    <dgm:cxn modelId="{BB73C1C7-53CC-4E41-A3E3-4D17A4A71F26}" type="presParOf" srcId="{8B1ABC10-A44A-470A-B9F7-FCEF72AD4AC2}" destId="{BB0AB1CA-9187-4710-8EA4-ABA2995DB256}" srcOrd="1" destOrd="0" presId="urn:microsoft.com/office/officeart/2005/8/layout/hierarchy1"/>
    <dgm:cxn modelId="{4A6C2420-5889-44E9-BD6C-9ABFA2F3A1BC}" type="presParOf" srcId="{BB0AB1CA-9187-4710-8EA4-ABA2995DB256}" destId="{B8664E61-3210-4574-B874-14838AEEFE23}" srcOrd="0" destOrd="0" presId="urn:microsoft.com/office/officeart/2005/8/layout/hierarchy1"/>
    <dgm:cxn modelId="{FDD2FAF3-F575-4AA8-A93A-379202884B22}" type="presParOf" srcId="{B8664E61-3210-4574-B874-14838AEEFE23}" destId="{09BF70B8-3F3C-43D9-BA51-095A88387CAC}" srcOrd="0" destOrd="0" presId="urn:microsoft.com/office/officeart/2005/8/layout/hierarchy1"/>
    <dgm:cxn modelId="{3AAE1225-8E9D-4EB0-AF3F-B7CCB3575752}" type="presParOf" srcId="{B8664E61-3210-4574-B874-14838AEEFE23}" destId="{2D896646-22DA-44FF-A02A-0792C0467C1D}" srcOrd="1" destOrd="0" presId="urn:microsoft.com/office/officeart/2005/8/layout/hierarchy1"/>
    <dgm:cxn modelId="{45EFF119-C665-43E3-B840-9038142D4951}" type="presParOf" srcId="{BB0AB1CA-9187-4710-8EA4-ABA2995DB256}" destId="{D31A742B-6212-491B-B397-791ACC6A33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1890B-6CAF-4126-B8CD-0FA8E1FDAAC3}">
      <dsp:nvSpPr>
        <dsp:cNvPr id="0" name=""/>
        <dsp:cNvSpPr/>
      </dsp:nvSpPr>
      <dsp:spPr>
        <a:xfrm>
          <a:off x="6523798" y="2608155"/>
          <a:ext cx="91440" cy="304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9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EED3B-4413-429F-9544-E169EF6C9BB7}">
      <dsp:nvSpPr>
        <dsp:cNvPr id="0" name=""/>
        <dsp:cNvSpPr/>
      </dsp:nvSpPr>
      <dsp:spPr>
        <a:xfrm>
          <a:off x="5928810" y="1637484"/>
          <a:ext cx="640707" cy="304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93"/>
              </a:lnTo>
              <a:lnTo>
                <a:pt x="640707" y="207793"/>
              </a:lnTo>
              <a:lnTo>
                <a:pt x="640707" y="3049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0F485-0F0E-4592-B3BF-5382F8C53FA8}">
      <dsp:nvSpPr>
        <dsp:cNvPr id="0" name=""/>
        <dsp:cNvSpPr/>
      </dsp:nvSpPr>
      <dsp:spPr>
        <a:xfrm>
          <a:off x="5242383" y="2608155"/>
          <a:ext cx="91440" cy="304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9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6BBB3-FAD3-40A3-8E4E-382482BD0636}">
      <dsp:nvSpPr>
        <dsp:cNvPr id="0" name=""/>
        <dsp:cNvSpPr/>
      </dsp:nvSpPr>
      <dsp:spPr>
        <a:xfrm>
          <a:off x="5288103" y="1637484"/>
          <a:ext cx="640707" cy="304918"/>
        </a:xfrm>
        <a:custGeom>
          <a:avLst/>
          <a:gdLst/>
          <a:ahLst/>
          <a:cxnLst/>
          <a:rect l="0" t="0" r="0" b="0"/>
          <a:pathLst>
            <a:path>
              <a:moveTo>
                <a:pt x="640707" y="0"/>
              </a:moveTo>
              <a:lnTo>
                <a:pt x="640707" y="207793"/>
              </a:lnTo>
              <a:lnTo>
                <a:pt x="0" y="207793"/>
              </a:lnTo>
              <a:lnTo>
                <a:pt x="0" y="3049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99747-6B5C-448D-B759-4C5D19603FB6}">
      <dsp:nvSpPr>
        <dsp:cNvPr id="0" name=""/>
        <dsp:cNvSpPr/>
      </dsp:nvSpPr>
      <dsp:spPr>
        <a:xfrm>
          <a:off x="4647396" y="666813"/>
          <a:ext cx="1281414" cy="304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93"/>
              </a:lnTo>
              <a:lnTo>
                <a:pt x="1281414" y="207793"/>
              </a:lnTo>
              <a:lnTo>
                <a:pt x="1281414" y="3049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F39E7-EA98-4E08-9910-D9E587A4BED3}">
      <dsp:nvSpPr>
        <dsp:cNvPr id="0" name=""/>
        <dsp:cNvSpPr/>
      </dsp:nvSpPr>
      <dsp:spPr>
        <a:xfrm>
          <a:off x="3960969" y="2608155"/>
          <a:ext cx="91440" cy="304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9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80CB0-6AF8-44D7-B177-5E1518239BB4}">
      <dsp:nvSpPr>
        <dsp:cNvPr id="0" name=""/>
        <dsp:cNvSpPr/>
      </dsp:nvSpPr>
      <dsp:spPr>
        <a:xfrm>
          <a:off x="3365981" y="1637484"/>
          <a:ext cx="640707" cy="304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93"/>
              </a:lnTo>
              <a:lnTo>
                <a:pt x="640707" y="207793"/>
              </a:lnTo>
              <a:lnTo>
                <a:pt x="640707" y="3049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01969-0BAA-4C3C-A4F0-4466883F9738}">
      <dsp:nvSpPr>
        <dsp:cNvPr id="0" name=""/>
        <dsp:cNvSpPr/>
      </dsp:nvSpPr>
      <dsp:spPr>
        <a:xfrm>
          <a:off x="2679554" y="2608155"/>
          <a:ext cx="91440" cy="304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9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9C855-C541-4E23-94BC-7199E1369AC9}">
      <dsp:nvSpPr>
        <dsp:cNvPr id="0" name=""/>
        <dsp:cNvSpPr/>
      </dsp:nvSpPr>
      <dsp:spPr>
        <a:xfrm>
          <a:off x="2725274" y="1637484"/>
          <a:ext cx="640707" cy="304918"/>
        </a:xfrm>
        <a:custGeom>
          <a:avLst/>
          <a:gdLst/>
          <a:ahLst/>
          <a:cxnLst/>
          <a:rect l="0" t="0" r="0" b="0"/>
          <a:pathLst>
            <a:path>
              <a:moveTo>
                <a:pt x="640707" y="0"/>
              </a:moveTo>
              <a:lnTo>
                <a:pt x="640707" y="207793"/>
              </a:lnTo>
              <a:lnTo>
                <a:pt x="0" y="207793"/>
              </a:lnTo>
              <a:lnTo>
                <a:pt x="0" y="3049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988B0-3FF3-428D-B821-1F94117A04D4}">
      <dsp:nvSpPr>
        <dsp:cNvPr id="0" name=""/>
        <dsp:cNvSpPr/>
      </dsp:nvSpPr>
      <dsp:spPr>
        <a:xfrm>
          <a:off x="3365981" y="666813"/>
          <a:ext cx="1281414" cy="304918"/>
        </a:xfrm>
        <a:custGeom>
          <a:avLst/>
          <a:gdLst/>
          <a:ahLst/>
          <a:cxnLst/>
          <a:rect l="0" t="0" r="0" b="0"/>
          <a:pathLst>
            <a:path>
              <a:moveTo>
                <a:pt x="1281414" y="0"/>
              </a:moveTo>
              <a:lnTo>
                <a:pt x="1281414" y="207793"/>
              </a:lnTo>
              <a:lnTo>
                <a:pt x="0" y="207793"/>
              </a:lnTo>
              <a:lnTo>
                <a:pt x="0" y="3049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F3770-2E9B-40DE-8B9C-C9F80D4D2D03}">
      <dsp:nvSpPr>
        <dsp:cNvPr id="0" name=""/>
        <dsp:cNvSpPr/>
      </dsp:nvSpPr>
      <dsp:spPr>
        <a:xfrm>
          <a:off x="4123181" y="1059"/>
          <a:ext cx="1048430" cy="665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F0A21-450D-454A-9E74-A85CF8A3BA14}">
      <dsp:nvSpPr>
        <dsp:cNvPr id="0" name=""/>
        <dsp:cNvSpPr/>
      </dsp:nvSpPr>
      <dsp:spPr>
        <a:xfrm>
          <a:off x="4239673" y="111727"/>
          <a:ext cx="1048430" cy="665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Project</a:t>
          </a:r>
          <a:endParaRPr lang="en-US" sz="1300" kern="1200" dirty="0"/>
        </a:p>
      </dsp:txBody>
      <dsp:txXfrm>
        <a:off x="4259172" y="131226"/>
        <a:ext cx="1009432" cy="626755"/>
      </dsp:txXfrm>
    </dsp:sp>
    <dsp:sp modelId="{31B321B5-CFD2-4435-B6BB-13C8B7C45EB3}">
      <dsp:nvSpPr>
        <dsp:cNvPr id="0" name=""/>
        <dsp:cNvSpPr/>
      </dsp:nvSpPr>
      <dsp:spPr>
        <a:xfrm>
          <a:off x="2841766" y="971731"/>
          <a:ext cx="1048430" cy="665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73DE3-31E4-40DD-AC8A-09CA0E2EAEDC}">
      <dsp:nvSpPr>
        <dsp:cNvPr id="0" name=""/>
        <dsp:cNvSpPr/>
      </dsp:nvSpPr>
      <dsp:spPr>
        <a:xfrm>
          <a:off x="2958259" y="1082399"/>
          <a:ext cx="1048430" cy="665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Deliverable</a:t>
          </a:r>
          <a:endParaRPr lang="en-US" sz="1300" kern="1200" dirty="0"/>
        </a:p>
      </dsp:txBody>
      <dsp:txXfrm>
        <a:off x="2977758" y="1101898"/>
        <a:ext cx="1009432" cy="626755"/>
      </dsp:txXfrm>
    </dsp:sp>
    <dsp:sp modelId="{12E97AED-6648-464D-86A3-DD94BA23F7E9}">
      <dsp:nvSpPr>
        <dsp:cNvPr id="0" name=""/>
        <dsp:cNvSpPr/>
      </dsp:nvSpPr>
      <dsp:spPr>
        <a:xfrm>
          <a:off x="2201059" y="1942402"/>
          <a:ext cx="1048430" cy="665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BB492-C8DD-42C0-B9A6-E5B0BF34DD75}">
      <dsp:nvSpPr>
        <dsp:cNvPr id="0" name=""/>
        <dsp:cNvSpPr/>
      </dsp:nvSpPr>
      <dsp:spPr>
        <a:xfrm>
          <a:off x="2317551" y="2053070"/>
          <a:ext cx="1048430" cy="665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Work Package</a:t>
          </a:r>
          <a:endParaRPr lang="en-US" sz="1300" kern="1200" dirty="0"/>
        </a:p>
      </dsp:txBody>
      <dsp:txXfrm>
        <a:off x="2337050" y="2072569"/>
        <a:ext cx="1009432" cy="626755"/>
      </dsp:txXfrm>
    </dsp:sp>
    <dsp:sp modelId="{05BD2488-989E-4B40-B8D9-8889F60891C0}">
      <dsp:nvSpPr>
        <dsp:cNvPr id="0" name=""/>
        <dsp:cNvSpPr/>
      </dsp:nvSpPr>
      <dsp:spPr>
        <a:xfrm>
          <a:off x="2201059" y="2913074"/>
          <a:ext cx="1048430" cy="665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2BCB6-5D85-4436-B45A-C7FADC868719}">
      <dsp:nvSpPr>
        <dsp:cNvPr id="0" name=""/>
        <dsp:cNvSpPr/>
      </dsp:nvSpPr>
      <dsp:spPr>
        <a:xfrm>
          <a:off x="2317551" y="3023741"/>
          <a:ext cx="1048430" cy="665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Activities </a:t>
          </a:r>
          <a:endParaRPr lang="en-US" sz="1300" kern="1200" dirty="0"/>
        </a:p>
      </dsp:txBody>
      <dsp:txXfrm>
        <a:off x="2337050" y="3043240"/>
        <a:ext cx="1009432" cy="626755"/>
      </dsp:txXfrm>
    </dsp:sp>
    <dsp:sp modelId="{5957ED2D-F043-48D9-A1BF-CEA43300B1AB}">
      <dsp:nvSpPr>
        <dsp:cNvPr id="0" name=""/>
        <dsp:cNvSpPr/>
      </dsp:nvSpPr>
      <dsp:spPr>
        <a:xfrm>
          <a:off x="3482474" y="1942402"/>
          <a:ext cx="1048430" cy="665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D5A6D-005D-4764-8526-EEF27FFDECD4}">
      <dsp:nvSpPr>
        <dsp:cNvPr id="0" name=""/>
        <dsp:cNvSpPr/>
      </dsp:nvSpPr>
      <dsp:spPr>
        <a:xfrm>
          <a:off x="3598966" y="2053070"/>
          <a:ext cx="1048430" cy="665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Work Package</a:t>
          </a:r>
          <a:endParaRPr lang="en-US" sz="1300" kern="1200" dirty="0"/>
        </a:p>
      </dsp:txBody>
      <dsp:txXfrm>
        <a:off x="3618465" y="2072569"/>
        <a:ext cx="1009432" cy="626755"/>
      </dsp:txXfrm>
    </dsp:sp>
    <dsp:sp modelId="{9995FEBC-B822-4426-AB75-38BB7D7FFC24}">
      <dsp:nvSpPr>
        <dsp:cNvPr id="0" name=""/>
        <dsp:cNvSpPr/>
      </dsp:nvSpPr>
      <dsp:spPr>
        <a:xfrm>
          <a:off x="3482474" y="2913074"/>
          <a:ext cx="1048430" cy="665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89936-2B28-45C6-AB28-E3CD85EEB2E2}">
      <dsp:nvSpPr>
        <dsp:cNvPr id="0" name=""/>
        <dsp:cNvSpPr/>
      </dsp:nvSpPr>
      <dsp:spPr>
        <a:xfrm>
          <a:off x="3598966" y="3023741"/>
          <a:ext cx="1048430" cy="665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Activities </a:t>
          </a:r>
          <a:endParaRPr lang="en-US" sz="1300" kern="1200" dirty="0"/>
        </a:p>
      </dsp:txBody>
      <dsp:txXfrm>
        <a:off x="3618465" y="3043240"/>
        <a:ext cx="1009432" cy="626755"/>
      </dsp:txXfrm>
    </dsp:sp>
    <dsp:sp modelId="{1CADE324-B344-428A-96AE-3F6F97126DA0}">
      <dsp:nvSpPr>
        <dsp:cNvPr id="0" name=""/>
        <dsp:cNvSpPr/>
      </dsp:nvSpPr>
      <dsp:spPr>
        <a:xfrm>
          <a:off x="5404595" y="971731"/>
          <a:ext cx="1048430" cy="665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0430C-5D04-4CBF-AD63-E9B001669075}">
      <dsp:nvSpPr>
        <dsp:cNvPr id="0" name=""/>
        <dsp:cNvSpPr/>
      </dsp:nvSpPr>
      <dsp:spPr>
        <a:xfrm>
          <a:off x="5521088" y="1082399"/>
          <a:ext cx="1048430" cy="665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Deliverable</a:t>
          </a:r>
          <a:endParaRPr lang="en-US" sz="1300" kern="1200" dirty="0"/>
        </a:p>
      </dsp:txBody>
      <dsp:txXfrm>
        <a:off x="5540587" y="1101898"/>
        <a:ext cx="1009432" cy="626755"/>
      </dsp:txXfrm>
    </dsp:sp>
    <dsp:sp modelId="{A2F8DC8A-865C-46EE-B3B1-A8319F6E153D}">
      <dsp:nvSpPr>
        <dsp:cNvPr id="0" name=""/>
        <dsp:cNvSpPr/>
      </dsp:nvSpPr>
      <dsp:spPr>
        <a:xfrm>
          <a:off x="4763888" y="1942402"/>
          <a:ext cx="1048430" cy="665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A25E2-7894-488C-9C17-5F7BCD5CD2E9}">
      <dsp:nvSpPr>
        <dsp:cNvPr id="0" name=""/>
        <dsp:cNvSpPr/>
      </dsp:nvSpPr>
      <dsp:spPr>
        <a:xfrm>
          <a:off x="4880380" y="2053070"/>
          <a:ext cx="1048430" cy="665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/>
          </a:r>
          <a:br>
            <a:rPr lang="en-US" sz="1300" kern="1200" dirty="0" smtClean="0"/>
          </a:br>
          <a:r>
            <a:rPr lang="en-US" sz="1300" kern="1200" dirty="0" smtClean="0"/>
            <a:t>Work Package</a:t>
          </a:r>
          <a:endParaRPr lang="en-US" sz="1300" kern="1200" dirty="0"/>
        </a:p>
      </dsp:txBody>
      <dsp:txXfrm>
        <a:off x="4899879" y="2072569"/>
        <a:ext cx="1009432" cy="626755"/>
      </dsp:txXfrm>
    </dsp:sp>
    <dsp:sp modelId="{825CDB4D-5E97-4B57-9B8D-0DA3BE73539E}">
      <dsp:nvSpPr>
        <dsp:cNvPr id="0" name=""/>
        <dsp:cNvSpPr/>
      </dsp:nvSpPr>
      <dsp:spPr>
        <a:xfrm>
          <a:off x="4763888" y="2913074"/>
          <a:ext cx="1048430" cy="665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9D054-8F22-430E-A178-7769B5BB313B}">
      <dsp:nvSpPr>
        <dsp:cNvPr id="0" name=""/>
        <dsp:cNvSpPr/>
      </dsp:nvSpPr>
      <dsp:spPr>
        <a:xfrm>
          <a:off x="4880380" y="3023741"/>
          <a:ext cx="1048430" cy="665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Activities </a:t>
          </a:r>
          <a:endParaRPr lang="en-US" sz="1300" kern="1200" dirty="0"/>
        </a:p>
      </dsp:txBody>
      <dsp:txXfrm>
        <a:off x="4899879" y="3043240"/>
        <a:ext cx="1009432" cy="626755"/>
      </dsp:txXfrm>
    </dsp:sp>
    <dsp:sp modelId="{C5E16D9F-A8F4-4D90-9759-48C44A01A643}">
      <dsp:nvSpPr>
        <dsp:cNvPr id="0" name=""/>
        <dsp:cNvSpPr/>
      </dsp:nvSpPr>
      <dsp:spPr>
        <a:xfrm>
          <a:off x="6045303" y="1942402"/>
          <a:ext cx="1048430" cy="665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A8A24-59F6-43B7-8DE5-06C2458D5DB0}">
      <dsp:nvSpPr>
        <dsp:cNvPr id="0" name=""/>
        <dsp:cNvSpPr/>
      </dsp:nvSpPr>
      <dsp:spPr>
        <a:xfrm>
          <a:off x="6161795" y="2053070"/>
          <a:ext cx="1048430" cy="665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Work Package</a:t>
          </a:r>
          <a:endParaRPr lang="en-US" sz="1300" kern="1200"/>
        </a:p>
      </dsp:txBody>
      <dsp:txXfrm>
        <a:off x="6181294" y="2072569"/>
        <a:ext cx="1009432" cy="626755"/>
      </dsp:txXfrm>
    </dsp:sp>
    <dsp:sp modelId="{09BF70B8-3F3C-43D9-BA51-095A88387CAC}">
      <dsp:nvSpPr>
        <dsp:cNvPr id="0" name=""/>
        <dsp:cNvSpPr/>
      </dsp:nvSpPr>
      <dsp:spPr>
        <a:xfrm>
          <a:off x="6045303" y="2913074"/>
          <a:ext cx="1048430" cy="665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96646-22DA-44FF-A02A-0792C0467C1D}">
      <dsp:nvSpPr>
        <dsp:cNvPr id="0" name=""/>
        <dsp:cNvSpPr/>
      </dsp:nvSpPr>
      <dsp:spPr>
        <a:xfrm>
          <a:off x="6161795" y="3023741"/>
          <a:ext cx="1048430" cy="665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Activities </a:t>
          </a:r>
          <a:endParaRPr lang="en-US" sz="1300" kern="1200" dirty="0"/>
        </a:p>
      </dsp:txBody>
      <dsp:txXfrm>
        <a:off x="6181294" y="3043240"/>
        <a:ext cx="1009432" cy="626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BBF5-DF77-4490-8D2C-C29F9E0E64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C408E-3FCF-4FAB-9F4E-4B2918AB24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985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408E-3FCF-4FAB-9F4E-4B2918AB242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404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different benefits of a WBS include </a:t>
            </a:r>
            <a:r>
              <a:rPr lang="en-GB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escribing, defining, and organizing required work or tasks,</a:t>
            </a:r>
            <a:r>
              <a:rPr lang="en-GB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facilitating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fast development of a schedule by allocating costs to different sections,</a:t>
            </a:r>
            <a:r>
              <a:rPr lang="en-GB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ffering a visual of the entire project’s scope,</a:t>
            </a:r>
            <a:r>
              <a:rPr lang="en-GB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different communication points,</a:t>
            </a:r>
            <a:r>
              <a:rPr lang="en-GB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showing</a:t>
            </a:r>
            <a:r>
              <a:rPr lang="en-GB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assigning responsibilities to different team members,</a:t>
            </a:r>
            <a:r>
              <a:rPr lang="en-GB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e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nsuring that no deliverable is avoided or left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408E-3FCF-4FAB-9F4E-4B2918AB24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24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</a:t>
            </a:r>
            <a:r>
              <a:rPr lang="en-GB" baseline="0" dirty="0" smtClean="0"/>
              <a:t> shown on the image above,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WBS have several levels.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hese levels include the top level, controls, work packages, and activities. The top level is the project’s title.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408E-3FCF-4FAB-9F4E-4B2918AB242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24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managing project teams, the WBS is vital in </a:t>
            </a:r>
            <a:r>
              <a:rPr lang="en-GB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eeting the intended purposes, including objectives,</a:t>
            </a:r>
            <a:r>
              <a:rPr lang="en-GB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ssigning different tasks and responsivities to different members,</a:t>
            </a:r>
            <a:r>
              <a:rPr lang="en-GB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acilitating team engagement and collaboration in task completion,</a:t>
            </a:r>
            <a:r>
              <a:rPr lang="en-GB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efining the project’s scope and making sure all members understand it,</a:t>
            </a:r>
            <a:r>
              <a:rPr lang="en-GB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reating clearly defined and observable project tasks and activities.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408E-3FCF-4FAB-9F4E-4B2918AB242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728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408E-3FCF-4FAB-9F4E-4B2918AB242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24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001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40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465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122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762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4409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1316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4512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846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421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795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522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033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374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99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646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089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752DEF-5C68-4064-9D3E-8503614D6B0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593864-9C72-47D4-B5F4-E3D33144B3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941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3F6D81C7-B083-478E-82FE-089A8CB72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8398EDA2-4889-433D-AC01-5214D79764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736" y="0"/>
              <a:ext cx="12188825" cy="685621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099D46A-AF52-46FD-938B-D31189460A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C933E919-C473-4F0E-9DBC-CC65FC9E92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FBBF3BDD-5C99-4FDC-BBCB-E711359D93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F06B54F2-CD11-4359-A7D6-DA7C76C09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20F4A-5943-48CF-ACC1-D4FE6473A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smtClean="0">
                <a:solidFill>
                  <a:srgbClr val="262626"/>
                </a:solidFill>
              </a:rPr>
              <a:t>WBS Discussion Forum</a:t>
            </a:r>
            <a:endParaRPr lang="en-US" sz="4400" dirty="0">
              <a:solidFill>
                <a:srgbClr val="26262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57E733-6119-4322-9CFC-CC6D73DC3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169" y="2664696"/>
            <a:ext cx="9928323" cy="29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Name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 3" charset="2"/>
              <a:buChar char="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Affiliatio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l">
              <a:buFont typeface="Wingdings 3" charset="2"/>
              <a:buChar char="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and Name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 3" charset="2"/>
              <a:buChar char="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/>
              <a:buChar char="•"/>
            </a:pP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90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E09D9-6162-4B0B-864B-71C8E9A8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75" y="661182"/>
            <a:ext cx="10199076" cy="1624817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WBS Importance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D30649-0569-400A-9B1F-F901D655C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Describes, defines, and organizes required work or tasks.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fast development of a schedule by allocating costs to different sections.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Offers a visual of the entire project’s scope.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utilized to identify different communication points.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to show and assign responsibilities to different team members.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Ensures that no deliverable is avoided or left out.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72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E09D9-6162-4B0B-864B-71C8E9A8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75" y="661182"/>
            <a:ext cx="10199076" cy="1624817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Constructed WBS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592210132"/>
              </p:ext>
            </p:extLst>
          </p:nvPr>
        </p:nvGraphicFramePr>
        <p:xfrm>
          <a:off x="1420837" y="2447778"/>
          <a:ext cx="9411285" cy="369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3464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E09D9-6162-4B0B-864B-71C8E9A8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75" y="661182"/>
            <a:ext cx="10199076" cy="1624817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WBS – Project Team Management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D30649-0569-400A-9B1F-F901D655C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 the intended purposes, including objectives.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different tasks and responsivities to different members.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Facilitating team engagement and collaboration in task completion.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project’s scope and making sure all members understand it.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clearly defined and observable project tasks and activities.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39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E09D9-6162-4B0B-864B-71C8E9A8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75" y="661182"/>
            <a:ext cx="10199076" cy="1624817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References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D30649-0569-400A-9B1F-F901D655C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risks that might confront the business include: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524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Custom</PresentationFormat>
  <Paragraphs>40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WBS Discussion Forum</vt:lpstr>
      <vt:lpstr>  WBS Importance</vt:lpstr>
      <vt:lpstr>  Constructed WBS</vt:lpstr>
      <vt:lpstr>  WBS – Project Team Management </vt:lpstr>
      <vt:lpstr>  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2021-07-17T19:44:51Z</dcterms:created>
  <dcterms:modified xsi:type="dcterms:W3CDTF">2021-12-01T06:53:26Z</dcterms:modified>
</cp:coreProperties>
</file>