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5434" autoAdjust="0"/>
  </p:normalViewPr>
  <p:slideViewPr>
    <p:cSldViewPr snapToGrid="0">
      <p:cViewPr>
        <p:scale>
          <a:sx n="66" d="100"/>
          <a:sy n="66" d="100"/>
        </p:scale>
        <p:origin x="69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5EE9EE-CDA0-4CF9-8E88-8C0A9F7F96BE}" type="datetimeFigureOut">
              <a:rPr lang="en-US" smtClean="0"/>
              <a:t>10/18/2020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28DD1B-632E-499D-B125-0A7F505935BA}" type="slidenum">
              <a:rPr lang="en-US" smtClean="0"/>
              <a:t>‹#›</a:t>
            </a:fld>
            <a:endParaRPr lang="en-US"/>
          </a:p>
        </p:txBody>
      </p:sp>
    </p:spTree>
    <p:extLst>
      <p:ext uri="{BB962C8B-B14F-4D97-AF65-F5344CB8AC3E}">
        <p14:creationId xmlns:p14="http://schemas.microsoft.com/office/powerpoint/2010/main" val="189734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natural science topic I selected was an increase in the wind speeds that lead to the creation of hurricanes. Hurricanes form as a result of circular winds that form over warm ocean water. The faster the winds circulate the stronger the hurricane. Hurricanes lead to the destruction of property worth millions of dollars and the loss of human life. Hurricane Katrina is one of the most destructive hurricanes to ever make landfall in the continental USA even with the government issuing advance warning. Understanding this topic has a lot of benefits to offer people in the long run</a:t>
            </a:r>
          </a:p>
        </p:txBody>
      </p:sp>
      <p:sp>
        <p:nvSpPr>
          <p:cNvPr id="4" name="Slide Number Placeholder 3"/>
          <p:cNvSpPr>
            <a:spLocks noGrp="1"/>
          </p:cNvSpPr>
          <p:nvPr>
            <p:ph type="sldNum" sz="quarter" idx="5"/>
          </p:nvPr>
        </p:nvSpPr>
        <p:spPr/>
        <p:txBody>
          <a:bodyPr/>
          <a:lstStyle/>
          <a:p>
            <a:fld id="{CD28DD1B-632E-499D-B125-0A7F505935BA}" type="slidenum">
              <a:rPr lang="en-US" smtClean="0"/>
              <a:t>2</a:t>
            </a:fld>
            <a:endParaRPr lang="en-US"/>
          </a:p>
        </p:txBody>
      </p:sp>
    </p:spTree>
    <p:extLst>
      <p:ext uri="{BB962C8B-B14F-4D97-AF65-F5344CB8AC3E}">
        <p14:creationId xmlns:p14="http://schemas.microsoft.com/office/powerpoint/2010/main" val="276072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the science behind this topic has a lot of benefits to both me and other people as well. For instance, I gain an understanding of the phenomenon that results in the formation of hurricanes. I have a fascination about weather phenomena and the understanding of hurricanes will quench my curiosity on the topic. Another benefit is that I also understanding the intricate scientific processes that result in the formation ,of my identified topic on natural science. I will also gain an understanding on the factors that lead to the formation of hurricanes and how frequent they form. It will also benefit others in that they can accurately study hurricanes and their resulting effects. People will also understand just how dangerous hurricanes are and heed warning they receive. An understanding of the science behind it can inspire people to create technologies that can reliably study the science or improve on the already existing technologies.</a:t>
            </a:r>
          </a:p>
          <a:p>
            <a:endParaRPr lang="en-US" dirty="0"/>
          </a:p>
        </p:txBody>
      </p:sp>
      <p:sp>
        <p:nvSpPr>
          <p:cNvPr id="4" name="Slide Number Placeholder 3"/>
          <p:cNvSpPr>
            <a:spLocks noGrp="1"/>
          </p:cNvSpPr>
          <p:nvPr>
            <p:ph type="sldNum" sz="quarter" idx="5"/>
          </p:nvPr>
        </p:nvSpPr>
        <p:spPr/>
        <p:txBody>
          <a:bodyPr/>
          <a:lstStyle/>
          <a:p>
            <a:fld id="{CD28DD1B-632E-499D-B125-0A7F505935BA}" type="slidenum">
              <a:rPr lang="en-US" smtClean="0"/>
              <a:t>3</a:t>
            </a:fld>
            <a:endParaRPr lang="en-US"/>
          </a:p>
        </p:txBody>
      </p:sp>
    </p:spTree>
    <p:extLst>
      <p:ext uri="{BB962C8B-B14F-4D97-AF65-F5344CB8AC3E}">
        <p14:creationId xmlns:p14="http://schemas.microsoft.com/office/powerpoint/2010/main" val="3756491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scientific question is what we can do to counter the increasing strength of the winds that form hurricanes. Answering this question might effectively give people the power to control hurricanes. It will help in ensuring the safety of people in areas prone to suffering hurricanes. It will also save the people money that they would use in rebuilding after the damage a hurricane would cause.</a:t>
            </a:r>
          </a:p>
        </p:txBody>
      </p:sp>
      <p:sp>
        <p:nvSpPr>
          <p:cNvPr id="4" name="Slide Number Placeholder 3"/>
          <p:cNvSpPr>
            <a:spLocks noGrp="1"/>
          </p:cNvSpPr>
          <p:nvPr>
            <p:ph type="sldNum" sz="quarter" idx="5"/>
          </p:nvPr>
        </p:nvSpPr>
        <p:spPr/>
        <p:txBody>
          <a:bodyPr/>
          <a:lstStyle/>
          <a:p>
            <a:fld id="{CD28DD1B-632E-499D-B125-0A7F505935BA}" type="slidenum">
              <a:rPr lang="en-US" smtClean="0"/>
              <a:t>4</a:t>
            </a:fld>
            <a:endParaRPr lang="en-US"/>
          </a:p>
        </p:txBody>
      </p:sp>
    </p:spTree>
    <p:extLst>
      <p:ext uri="{BB962C8B-B14F-4D97-AF65-F5344CB8AC3E}">
        <p14:creationId xmlns:p14="http://schemas.microsoft.com/office/powerpoint/2010/main" val="3479937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10/18/2020</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4164638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10/18/2020</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4566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10/18/2020</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49267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10/18/2020</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27525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10/18/2020</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33717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10/18/2020</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79378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10/18/2020</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52579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10/18/2020</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87320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10/18/2020</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87527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10/18/2020</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5508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10/18/2020</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61752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10/18/2020</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162879609"/>
      </p:ext>
    </p:extLst>
  </p:cSld>
  <p:clrMap bg1="lt1" tx1="dk1" bg2="lt2" tx2="dk2" accent1="accent1" accent2="accent2" accent3="accent3" accent4="accent4" accent5="accent5" accent6="accent6" hlink="hlink" folHlink="folHlink"/>
  <p:sldLayoutIdLst>
    <p:sldLayoutId id="2147483748" r:id="rId1"/>
    <p:sldLayoutId id="2147483738" r:id="rId2"/>
    <p:sldLayoutId id="2147483739" r:id="rId3"/>
    <p:sldLayoutId id="2147483740" r:id="rId4"/>
    <p:sldLayoutId id="2147483741" r:id="rId5"/>
    <p:sldLayoutId id="2147483742" r:id="rId6"/>
    <p:sldLayoutId id="2147483743" r:id="rId7"/>
    <p:sldLayoutId id="2147483747" r:id="rId8"/>
    <p:sldLayoutId id="2147483744" r:id="rId9"/>
    <p:sldLayoutId id="2147483745" r:id="rId10"/>
    <p:sldLayoutId id="2147483746" r:id="rId11"/>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s://courses.lumenlearning.com/suny-worldgeography/chapter/5-5-tropical-cyclones-hurrican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commons.wikimedia.org/wiki/File:Dennis_Hwang,_Charles_Nelson_tour_hurricane_damage,_10.18.05_45.jpg" TargetMode="External"/><Relationship Id="rId5" Type="http://schemas.openxmlformats.org/officeDocument/2006/relationships/image" Target="../media/image8.jpg"/><Relationship Id="rId4" Type="http://schemas.openxmlformats.org/officeDocument/2006/relationships/hyperlink" Target="https://en.wikipedia.org/wiki/Hurricane_Matthe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1E644DE9-8D09-43E2-BA69-F57482CFC9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0">
            <a:extLst>
              <a:ext uri="{FF2B5EF4-FFF2-40B4-BE49-F238E27FC236}">
                <a16:creationId xmlns:a16="http://schemas.microsoft.com/office/drawing/2014/main" id="{6C23C919-B32E-40FF-B3D8-631316E84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7" name="Rectangle 12">
            <a:extLst>
              <a:ext uri="{FF2B5EF4-FFF2-40B4-BE49-F238E27FC236}">
                <a16:creationId xmlns:a16="http://schemas.microsoft.com/office/drawing/2014/main" id="{61B17B84-F8A7-4053-9C9D-91E3CA7F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12188951" cy="6858000"/>
          </a:xfrm>
          <a:prstGeom prst="rect">
            <a:avLst/>
          </a:prstGeom>
          <a:blipFill dpi="0" rotWithShape="1">
            <a:blip r:embed="rId2">
              <a:alphaModFix amt="30000"/>
              <a:lum bright="70000" contrast="-70000"/>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3">
            <a:extLst>
              <a:ext uri="{FF2B5EF4-FFF2-40B4-BE49-F238E27FC236}">
                <a16:creationId xmlns:a16="http://schemas.microsoft.com/office/drawing/2014/main" id="{E4B2F37F-8831-48C7-8C5F-8A621D8E45E4}"/>
              </a:ext>
            </a:extLst>
          </p:cNvPr>
          <p:cNvPicPr>
            <a:picLocks noChangeAspect="1"/>
          </p:cNvPicPr>
          <p:nvPr/>
        </p:nvPicPr>
        <p:blipFill rotWithShape="1">
          <a:blip r:embed="rId3">
            <a:alphaModFix amt="70000"/>
          </a:blip>
          <a:srcRect t="15726" r="-1" b="-1"/>
          <a:stretch/>
        </p:blipFill>
        <p:spPr>
          <a:xfrm>
            <a:off x="20" y="10"/>
            <a:ext cx="12188932" cy="6856614"/>
          </a:xfrm>
          <a:prstGeom prst="rect">
            <a:avLst/>
          </a:prstGeom>
        </p:spPr>
      </p:pic>
      <p:sp>
        <p:nvSpPr>
          <p:cNvPr id="10" name="Rectangle 2">
            <a:extLst>
              <a:ext uri="{FF2B5EF4-FFF2-40B4-BE49-F238E27FC236}">
                <a16:creationId xmlns:a16="http://schemas.microsoft.com/office/drawing/2014/main" id="{FA40FC24-BC9C-4FDF-98CB-582B5B6ADC92}"/>
              </a:ext>
            </a:extLst>
          </p:cNvPr>
          <p:cNvSpPr txBox="1">
            <a:spLocks noChangeArrowheads="1"/>
          </p:cNvSpPr>
          <p:nvPr/>
        </p:nvSpPr>
        <p:spPr>
          <a:xfrm>
            <a:off x="250825" y="4800600"/>
            <a:ext cx="11690351" cy="749300"/>
          </a:xfrm>
          <a:prstGeom prst="rect">
            <a:avLst/>
          </a:prstGeom>
          <a:noFill/>
        </p:spPr>
        <p:txBody>
          <a:bodyPr vert="horz" lIns="91440" tIns="45720" rIns="91440" bIns="45720" rtlCol="0" anchor="b">
            <a:noAutofit/>
          </a:bodyPr>
          <a:lstStyle>
            <a:lvl1pPr algn="ctr" defTabSz="914400" rtl="0" eaLnBrk="1" latinLnBrk="0" hangingPunct="1">
              <a:lnSpc>
                <a:spcPct val="100000"/>
              </a:lnSpc>
              <a:spcBef>
                <a:spcPct val="0"/>
              </a:spcBef>
              <a:buNone/>
              <a:defRPr sz="4400" b="1" kern="1200">
                <a:solidFill>
                  <a:schemeClr val="bg1"/>
                </a:solidFill>
                <a:latin typeface="+mj-lt"/>
                <a:ea typeface="+mj-ea"/>
                <a:cs typeface="+mj-cs"/>
              </a:defRPr>
            </a:lvl1pPr>
          </a:lstStyle>
          <a:p>
            <a:pPr algn="l"/>
            <a:r>
              <a:rPr lang="en-US" sz="5500" dirty="0">
                <a:effectLst>
                  <a:outerShdw blurRad="38100" dist="38100" dir="2700000" algn="tl">
                    <a:srgbClr val="000000">
                      <a:alpha val="43137"/>
                    </a:srgbClr>
                  </a:outerShdw>
                </a:effectLst>
              </a:rPr>
              <a:t>Increase in Hurricane Speeds</a:t>
            </a:r>
            <a:endParaRPr lang="uk-UA" sz="5500" dirty="0">
              <a:effectLst>
                <a:outerShdw blurRad="38100" dist="38100" dir="2700000" algn="tl">
                  <a:srgbClr val="000000">
                    <a:alpha val="43137"/>
                  </a:srgbClr>
                </a:outerShdw>
              </a:effectLst>
            </a:endParaRPr>
          </a:p>
        </p:txBody>
      </p:sp>
      <p:sp>
        <p:nvSpPr>
          <p:cNvPr id="11" name="Rectangle 3">
            <a:extLst>
              <a:ext uri="{FF2B5EF4-FFF2-40B4-BE49-F238E27FC236}">
                <a16:creationId xmlns:a16="http://schemas.microsoft.com/office/drawing/2014/main" id="{74CE8739-99DC-4F15-8395-A1798A3ED8FF}"/>
              </a:ext>
            </a:extLst>
          </p:cNvPr>
          <p:cNvSpPr>
            <a:spLocks noGrp="1" noChangeArrowheads="1"/>
          </p:cNvSpPr>
          <p:nvPr>
            <p:ph type="subTitle" idx="1"/>
          </p:nvPr>
        </p:nvSpPr>
        <p:spPr>
          <a:xfrm>
            <a:off x="250824" y="5549900"/>
            <a:ext cx="11690351" cy="433387"/>
          </a:xfrm>
        </p:spPr>
        <p:txBody>
          <a:bodyPr>
            <a:noAutofit/>
          </a:bodyPr>
          <a:lstStyle/>
          <a:p>
            <a:pPr algn="l" eaLnBrk="1" hangingPunct="1">
              <a:lnSpc>
                <a:spcPct val="90000"/>
              </a:lnSpc>
            </a:pPr>
            <a:r>
              <a:rPr lang="en-US" i="1" dirty="0">
                <a:effectLst>
                  <a:outerShdw blurRad="38100" dist="38100" dir="2700000" algn="tl">
                    <a:srgbClr val="000000">
                      <a:alpha val="43137"/>
                    </a:srgbClr>
                  </a:outerShdw>
                </a:effectLst>
              </a:rPr>
              <a:t>Juan Carlos Perez | October 18, 2020 |  SCI 100: Perspectives in Natural Science </a:t>
            </a:r>
            <a:endParaRPr lang="uk-UA"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95931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D461E-27CC-4506-AB73-1DC5D2DB28DF}"/>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73557C56-275B-4C30-99A5-586287279C5D}"/>
              </a:ext>
            </a:extLst>
          </p:cNvPr>
          <p:cNvSpPr>
            <a:spLocks noGrp="1"/>
          </p:cNvSpPr>
          <p:nvPr>
            <p:ph idx="1"/>
          </p:nvPr>
        </p:nvSpPr>
        <p:spPr/>
        <p:txBody>
          <a:bodyPr/>
          <a:lstStyle/>
          <a:p>
            <a:r>
              <a:rPr lang="en-US" dirty="0"/>
              <a:t>The topic for my discussion was the observed increased wind speeds that lead to the formation of tropical storms</a:t>
            </a:r>
          </a:p>
          <a:p>
            <a:r>
              <a:rPr lang="en-US" dirty="0"/>
              <a:t>Tropical storms result from oscillating winds that form over warm ocean water</a:t>
            </a:r>
          </a:p>
          <a:p>
            <a:r>
              <a:rPr lang="en-US" dirty="0"/>
              <a:t>Faster winds cause stronger storms</a:t>
            </a:r>
          </a:p>
          <a:p>
            <a:r>
              <a:rPr lang="en-US" dirty="0"/>
              <a:t>Hurricanes can cause destruction and life loss</a:t>
            </a:r>
          </a:p>
          <a:p>
            <a:r>
              <a:rPr lang="en-US" dirty="0"/>
              <a:t>Understanding this science has benefits</a:t>
            </a:r>
          </a:p>
          <a:p>
            <a:endParaRPr lang="en-US" dirty="0"/>
          </a:p>
          <a:p>
            <a:endParaRPr lang="en-US" dirty="0"/>
          </a:p>
        </p:txBody>
      </p:sp>
      <p:pic>
        <p:nvPicPr>
          <p:cNvPr id="5" name="Picture 4">
            <a:extLst>
              <a:ext uri="{FF2B5EF4-FFF2-40B4-BE49-F238E27FC236}">
                <a16:creationId xmlns:a16="http://schemas.microsoft.com/office/drawing/2014/main" id="{1CD174EA-B363-4DAB-BC97-69C72F1BE9A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63990" y="4168239"/>
            <a:ext cx="3428010" cy="2689761"/>
          </a:xfrm>
          <a:prstGeom prst="rect">
            <a:avLst/>
          </a:prstGeom>
        </p:spPr>
      </p:pic>
      <p:pic>
        <p:nvPicPr>
          <p:cNvPr id="8" name="Picture 7">
            <a:extLst>
              <a:ext uri="{FF2B5EF4-FFF2-40B4-BE49-F238E27FC236}">
                <a16:creationId xmlns:a16="http://schemas.microsoft.com/office/drawing/2014/main" id="{A4DC05F4-5C9A-46B1-9433-56ED2F7C50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7117" y="0"/>
            <a:ext cx="3344883" cy="2054431"/>
          </a:xfrm>
          <a:prstGeom prst="rect">
            <a:avLst/>
          </a:prstGeom>
        </p:spPr>
      </p:pic>
    </p:spTree>
    <p:extLst>
      <p:ext uri="{BB962C8B-B14F-4D97-AF65-F5344CB8AC3E}">
        <p14:creationId xmlns:p14="http://schemas.microsoft.com/office/powerpoint/2010/main" val="1172931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8970F-CBA3-4842-9569-CDCB8715A0E9}"/>
              </a:ext>
            </a:extLst>
          </p:cNvPr>
          <p:cNvSpPr>
            <a:spLocks noGrp="1"/>
          </p:cNvSpPr>
          <p:nvPr>
            <p:ph type="title"/>
          </p:nvPr>
        </p:nvSpPr>
        <p:spPr/>
        <p:txBody>
          <a:bodyPr/>
          <a:lstStyle/>
          <a:p>
            <a:r>
              <a:rPr lang="en-US" dirty="0"/>
              <a:t>Benefits</a:t>
            </a:r>
          </a:p>
        </p:txBody>
      </p:sp>
      <p:sp>
        <p:nvSpPr>
          <p:cNvPr id="3" name="Content Placeholder 2">
            <a:extLst>
              <a:ext uri="{FF2B5EF4-FFF2-40B4-BE49-F238E27FC236}">
                <a16:creationId xmlns:a16="http://schemas.microsoft.com/office/drawing/2014/main" id="{155F6D22-23EC-4E6E-A255-5DF72A47D117}"/>
              </a:ext>
            </a:extLst>
          </p:cNvPr>
          <p:cNvSpPr>
            <a:spLocks noGrp="1"/>
          </p:cNvSpPr>
          <p:nvPr>
            <p:ph idx="1"/>
          </p:nvPr>
        </p:nvSpPr>
        <p:spPr/>
        <p:txBody>
          <a:bodyPr>
            <a:normAutofit fontScale="92500" lnSpcReduction="20000"/>
          </a:bodyPr>
          <a:lstStyle/>
          <a:p>
            <a:r>
              <a:rPr lang="en-US" dirty="0"/>
              <a:t>Having an understanding of the science behind the topic offers me various benefits</a:t>
            </a:r>
          </a:p>
          <a:p>
            <a:r>
              <a:rPr lang="en-US" dirty="0"/>
              <a:t>For instance, I get an idea on the science that leads to the formation of hurricanes</a:t>
            </a:r>
          </a:p>
          <a:p>
            <a:r>
              <a:rPr lang="en-US" dirty="0"/>
              <a:t>It will also help me put my curiosities to rest on the topic as I have a fascination on weather phenomena</a:t>
            </a:r>
          </a:p>
          <a:p>
            <a:r>
              <a:rPr lang="en-US" dirty="0"/>
              <a:t>I will also benefit other people as it would help them study the resulting weather and their associated effects</a:t>
            </a:r>
          </a:p>
          <a:p>
            <a:r>
              <a:rPr lang="en-US" dirty="0"/>
              <a:t>It can also inspire people to create technologies to accurately study hurricanes or improve on already existing technologies</a:t>
            </a:r>
          </a:p>
          <a:p>
            <a:endParaRPr lang="en-US" dirty="0"/>
          </a:p>
        </p:txBody>
      </p:sp>
      <p:pic>
        <p:nvPicPr>
          <p:cNvPr id="5" name="Picture 4">
            <a:extLst>
              <a:ext uri="{FF2B5EF4-FFF2-40B4-BE49-F238E27FC236}">
                <a16:creationId xmlns:a16="http://schemas.microsoft.com/office/drawing/2014/main" id="{B90E8B48-1656-4513-AD34-2AB08F987CA3}"/>
              </a:ext>
            </a:extLst>
          </p:cNvPr>
          <p:cNvPicPr>
            <a:picLocks noChangeAspect="1"/>
          </p:cNvPicPr>
          <p:nvPr/>
        </p:nvPicPr>
        <p:blipFill>
          <a:blip r:embed="rId3"/>
          <a:stretch>
            <a:fillRect/>
          </a:stretch>
        </p:blipFill>
        <p:spPr>
          <a:xfrm>
            <a:off x="8906494" y="1"/>
            <a:ext cx="3285506" cy="1949449"/>
          </a:xfrm>
          <a:prstGeom prst="rect">
            <a:avLst/>
          </a:prstGeom>
        </p:spPr>
      </p:pic>
    </p:spTree>
    <p:extLst>
      <p:ext uri="{BB962C8B-B14F-4D97-AF65-F5344CB8AC3E}">
        <p14:creationId xmlns:p14="http://schemas.microsoft.com/office/powerpoint/2010/main" val="114303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0C21-03FC-453D-A232-3CE1D75C32A1}"/>
              </a:ext>
            </a:extLst>
          </p:cNvPr>
          <p:cNvSpPr>
            <a:spLocks noGrp="1"/>
          </p:cNvSpPr>
          <p:nvPr>
            <p:ph type="title"/>
          </p:nvPr>
        </p:nvSpPr>
        <p:spPr/>
        <p:txBody>
          <a:bodyPr/>
          <a:lstStyle/>
          <a:p>
            <a:r>
              <a:rPr lang="en-US" dirty="0"/>
              <a:t>Scientific Question</a:t>
            </a:r>
          </a:p>
        </p:txBody>
      </p:sp>
      <p:sp>
        <p:nvSpPr>
          <p:cNvPr id="3" name="Content Placeholder 2">
            <a:extLst>
              <a:ext uri="{FF2B5EF4-FFF2-40B4-BE49-F238E27FC236}">
                <a16:creationId xmlns:a16="http://schemas.microsoft.com/office/drawing/2014/main" id="{B0E12680-23C8-4F2B-9B91-BFE945FAE58C}"/>
              </a:ext>
            </a:extLst>
          </p:cNvPr>
          <p:cNvSpPr>
            <a:spLocks noGrp="1"/>
          </p:cNvSpPr>
          <p:nvPr>
            <p:ph idx="1"/>
          </p:nvPr>
        </p:nvSpPr>
        <p:spPr/>
        <p:txBody>
          <a:bodyPr>
            <a:normAutofit/>
          </a:bodyPr>
          <a:lstStyle/>
          <a:p>
            <a:r>
              <a:rPr lang="en-US" sz="2400" dirty="0"/>
              <a:t>The question I asked was what people can do to counter the increasing speed of winds that form hurricanes</a:t>
            </a:r>
          </a:p>
          <a:p>
            <a:r>
              <a:rPr lang="en-US" sz="2400" dirty="0"/>
              <a:t>Answering this question would ensure the safety of people all over the world</a:t>
            </a:r>
          </a:p>
          <a:p>
            <a:r>
              <a:rPr lang="en-US" sz="2400" dirty="0"/>
              <a:t>It will save people and government institutions money that would have gone to damaged rebuilding infrastructure and structures </a:t>
            </a:r>
          </a:p>
        </p:txBody>
      </p:sp>
      <p:pic>
        <p:nvPicPr>
          <p:cNvPr id="8" name="Picture 7">
            <a:extLst>
              <a:ext uri="{FF2B5EF4-FFF2-40B4-BE49-F238E27FC236}">
                <a16:creationId xmlns:a16="http://schemas.microsoft.com/office/drawing/2014/main" id="{42B934A2-7CF8-4CCA-B826-332078AE59A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5131112"/>
            <a:ext cx="3063834" cy="1726888"/>
          </a:xfrm>
          <a:prstGeom prst="rect">
            <a:avLst/>
          </a:prstGeom>
        </p:spPr>
      </p:pic>
      <p:pic>
        <p:nvPicPr>
          <p:cNvPr id="5" name="Picture 4">
            <a:extLst>
              <a:ext uri="{FF2B5EF4-FFF2-40B4-BE49-F238E27FC236}">
                <a16:creationId xmlns:a16="http://schemas.microsoft.com/office/drawing/2014/main" id="{913CD990-6BED-4A25-BF65-3C1ACF59D1C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250878" y="4652158"/>
            <a:ext cx="2941122" cy="2205842"/>
          </a:xfrm>
          <a:prstGeom prst="rect">
            <a:avLst/>
          </a:prstGeom>
        </p:spPr>
      </p:pic>
    </p:spTree>
    <p:extLst>
      <p:ext uri="{BB962C8B-B14F-4D97-AF65-F5344CB8AC3E}">
        <p14:creationId xmlns:p14="http://schemas.microsoft.com/office/powerpoint/2010/main" val="3099878363"/>
      </p:ext>
    </p:extLst>
  </p:cSld>
  <p:clrMapOvr>
    <a:masterClrMapping/>
  </p:clrMapOvr>
</p:sld>
</file>

<file path=ppt/theme/theme1.xml><?xml version="1.0" encoding="utf-8"?>
<a:theme xmlns:a="http://schemas.openxmlformats.org/drawingml/2006/main" name="BlockprintVTI">
  <a:themeElements>
    <a:clrScheme name="AnalogousFromLightSeedLeftStep">
      <a:dk1>
        <a:srgbClr val="000000"/>
      </a:dk1>
      <a:lt1>
        <a:srgbClr val="FFFFFF"/>
      </a:lt1>
      <a:dk2>
        <a:srgbClr val="35371F"/>
      </a:dk2>
      <a:lt2>
        <a:srgbClr val="E2E8E5"/>
      </a:lt2>
      <a:accent1>
        <a:srgbClr val="D28AAC"/>
      </a:accent1>
      <a:accent2>
        <a:srgbClr val="C970BE"/>
      </a:accent2>
      <a:accent3>
        <a:srgbClr val="BD8AD2"/>
      </a:accent3>
      <a:accent4>
        <a:srgbClr val="8970C9"/>
      </a:accent4>
      <a:accent5>
        <a:srgbClr val="8A93D2"/>
      </a:accent5>
      <a:accent6>
        <a:srgbClr val="70A1C9"/>
      </a:accent6>
      <a:hlink>
        <a:srgbClr val="579075"/>
      </a:hlink>
      <a:folHlink>
        <a:srgbClr val="7F7F7F"/>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551</Words>
  <Application>Microsoft Office PowerPoint</Application>
  <PresentationFormat>Widescreen</PresentationFormat>
  <Paragraphs>24</Paragraphs>
  <Slides>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Avenir Next LT Pro</vt:lpstr>
      <vt:lpstr>AvenirNext LT Pro Medium</vt:lpstr>
      <vt:lpstr>Calibri</vt:lpstr>
      <vt:lpstr>BlockprintVTI</vt:lpstr>
      <vt:lpstr>PowerPoint Presentation</vt:lpstr>
      <vt:lpstr>Introduction</vt:lpstr>
      <vt:lpstr>Benefits</vt:lpstr>
      <vt:lpstr>Scientific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Increase in Hurricane Speeds</dc:title>
  <dc:creator>Carlos Perez</dc:creator>
  <cp:lastModifiedBy>Carlos Perez</cp:lastModifiedBy>
  <cp:revision>10</cp:revision>
  <dcterms:created xsi:type="dcterms:W3CDTF">2020-10-18T07:36:25Z</dcterms:created>
  <dcterms:modified xsi:type="dcterms:W3CDTF">2020-10-19T00:04:58Z</dcterms:modified>
</cp:coreProperties>
</file>