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43891200" cy="329184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99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A5DC"/>
    <a:srgbClr val="FFFFFF"/>
    <a:srgbClr val="FF33CC"/>
    <a:srgbClr val="333333"/>
    <a:srgbClr val="FFFFCC"/>
    <a:srgbClr val="004442"/>
    <a:srgbClr val="56421B"/>
    <a:srgbClr val="157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37"/>
  </p:normalViewPr>
  <p:slideViewPr>
    <p:cSldViewPr>
      <p:cViewPr varScale="1">
        <p:scale>
          <a:sx n="15" d="100"/>
          <a:sy n="15" d="100"/>
        </p:scale>
        <p:origin x="1200" y="12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32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spcBef>
                <a:spcPct val="0"/>
              </a:spcBef>
              <a:buFontTx/>
              <a:buNone/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6688" y="0"/>
            <a:ext cx="40132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FontTx/>
              <a:buNone/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1463"/>
            <a:ext cx="4013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spcBef>
                <a:spcPct val="0"/>
              </a:spcBef>
              <a:buFontTx/>
              <a:buNone/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6688" y="6621463"/>
            <a:ext cx="4013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charset="0"/>
              </a:defRPr>
            </a:lvl1pPr>
          </a:lstStyle>
          <a:p>
            <a:fld id="{D1760D48-8457-B043-81E5-50DC203CD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2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1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4470FD-57B4-2849-9E2A-BBCD2FF21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8550"/>
            <a:ext cx="3950176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AAE4F1-E20D-4243-9834-97076F22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89700" y="1098550"/>
            <a:ext cx="9898063" cy="2830671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098550"/>
            <a:ext cx="29541787" cy="28306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12FC65-6437-694B-8D0E-3A82B2A76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8550"/>
            <a:ext cx="3950176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5513" y="7680325"/>
            <a:ext cx="19673887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0" y="7680325"/>
            <a:ext cx="19673888" cy="10785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21800" y="18618200"/>
            <a:ext cx="19673888" cy="10787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156C17-3DED-6F4D-BE55-3CEE2A968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8550"/>
            <a:ext cx="3950176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999BF0-51B5-BF40-B324-49323531F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B8359C-DB7C-B34F-BF1B-7927C1CC8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8550"/>
            <a:ext cx="3950176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0325"/>
            <a:ext cx="19673887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3888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A73E16-A8E5-5349-AC59-E8E92A591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706136-AA77-914B-8278-014D79F2C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8550"/>
            <a:ext cx="3950176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26E2D0-9E32-D741-9D38-5F055D7D3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3F228-F6A4-9948-A641-FB5E973FE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8FC6E6-F6B1-4F4F-A07E-11C75A8DE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29976763"/>
            <a:ext cx="102393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113" y="29976763"/>
            <a:ext cx="13896975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313" y="29976763"/>
            <a:ext cx="10239375" cy="2286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F48032-F19C-5A45-99BA-192BD6B12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er_session_bkgd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02338" cy="330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397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1788" indent="-2349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4196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9000" dirty="0">
                <a:solidFill>
                  <a:srgbClr val="56421B"/>
                </a:solidFill>
                <a:latin typeface="Arial" charset="0"/>
                <a:ea typeface="MS PGothic" charset="0"/>
                <a:cs typeface="MS PGothic" charset="0"/>
              </a:rPr>
              <a:t>Title Here in Title Case</a:t>
            </a:r>
            <a:br>
              <a:rPr lang="en-US" sz="6600" dirty="0">
                <a:solidFill>
                  <a:srgbClr val="56421B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6000" b="1" dirty="0">
                <a:solidFill>
                  <a:srgbClr val="56421B"/>
                </a:solidFill>
                <a:latin typeface="Arial" charset="0"/>
                <a:ea typeface="MS PGothic" charset="0"/>
                <a:cs typeface="MS PGothic" charset="0"/>
              </a:rPr>
              <a:t>Name </a:t>
            </a:r>
            <a:br>
              <a:rPr lang="en-US" sz="6000" b="1" dirty="0">
                <a:solidFill>
                  <a:srgbClr val="56421B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5400" dirty="0">
                <a:solidFill>
                  <a:srgbClr val="56421B"/>
                </a:solidFill>
                <a:latin typeface="Arial" charset="0"/>
                <a:ea typeface="MS PGothic" charset="0"/>
              </a:rPr>
              <a:t>HLTH 6246 Introduction to Research in Health Education and Health Promotion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30357" y="4876800"/>
            <a:ext cx="201168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defTabSz="87630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4600" b="1" dirty="0">
                <a:solidFill>
                  <a:srgbClr val="15718D"/>
                </a:solidFill>
                <a:latin typeface="+mj-lt"/>
                <a:ea typeface="MS PGothic" charset="0"/>
                <a:cs typeface="MS PGothic" charset="0"/>
              </a:rPr>
              <a:t>Introduction</a:t>
            </a:r>
          </a:p>
          <a:p>
            <a:pPr marL="0" indent="0" defTabSz="876300">
              <a:spcBef>
                <a:spcPct val="0"/>
              </a:spcBef>
              <a:buFontTx/>
              <a:buNone/>
            </a:pPr>
            <a:r>
              <a:rPr lang="en-US" sz="3200" dirty="0">
                <a:latin typeface="Arial" charset="0"/>
                <a:ea typeface="MS PGothic" charset="0"/>
                <a:cs typeface="MS PGothic" charset="0"/>
              </a:rPr>
              <a:t>Highlight text and begin typing here. </a:t>
            </a:r>
            <a:r>
              <a:rPr lang="en-US" dirty="0"/>
              <a:t>Provide a brief introduction to your research.</a:t>
            </a:r>
            <a:endParaRPr lang="en-US" sz="16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6389" name="Rectangle 749"/>
          <p:cNvSpPr>
            <a:spLocks noChangeArrowheads="1"/>
          </p:cNvSpPr>
          <p:nvPr/>
        </p:nvSpPr>
        <p:spPr bwMode="auto">
          <a:xfrm>
            <a:off x="22936200" y="18108839"/>
            <a:ext cx="2011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38248">
            <a:noAutofit/>
          </a:bodyPr>
          <a:lstStyle/>
          <a:p>
            <a:pPr algn="ctr" defTabSz="876300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Conclusion</a:t>
            </a:r>
          </a:p>
          <a:p>
            <a:pPr defTabSz="876300"/>
            <a:r>
              <a:rPr lang="en-US" sz="3200" dirty="0">
                <a:latin typeface="Arial" charset="0"/>
                <a:cs typeface="Arial" charset="0"/>
              </a:rPr>
              <a:t>Highlight text and begin typing here. Provide a brief conclusion that summarizes your research and next steps.</a:t>
            </a:r>
          </a:p>
        </p:txBody>
      </p:sp>
      <p:sp>
        <p:nvSpPr>
          <p:cNvPr id="16390" name="Text Box 60"/>
          <p:cNvSpPr txBox="1">
            <a:spLocks noChangeArrowheads="1"/>
          </p:cNvSpPr>
          <p:nvPr/>
        </p:nvSpPr>
        <p:spPr bwMode="auto">
          <a:xfrm>
            <a:off x="22936200" y="22844217"/>
            <a:ext cx="2011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288088"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defTabSz="6288088"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Bibliography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Provide bibliography of research in APA format.</a:t>
            </a:r>
            <a:endParaRPr lang="en-US" sz="3200" dirty="0">
              <a:latin typeface="+mn-lt"/>
            </a:endParaRPr>
          </a:p>
        </p:txBody>
      </p:sp>
      <p:sp>
        <p:nvSpPr>
          <p:cNvPr id="16391" name="Text Box 60"/>
          <p:cNvSpPr txBox="1">
            <a:spLocks noChangeArrowheads="1"/>
          </p:cNvSpPr>
          <p:nvPr/>
        </p:nvSpPr>
        <p:spPr bwMode="auto">
          <a:xfrm>
            <a:off x="22936200" y="10630261"/>
            <a:ext cx="2011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Themes</a:t>
            </a:r>
          </a:p>
          <a:p>
            <a:r>
              <a:rPr lang="en-US" sz="3200" dirty="0">
                <a:latin typeface="+mn-lt"/>
                <a:cs typeface="Arial" charset="0"/>
              </a:rPr>
              <a:t>Highlight the themes identified in your Literature Review 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Arial" charset="0"/>
              </a:rPr>
              <a:t>Highlight any significant Visual and Quantitative Information or Important quotes 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4400" dirty="0"/>
          </a:p>
        </p:txBody>
      </p:sp>
      <p:sp>
        <p:nvSpPr>
          <p:cNvPr id="16392" name="Text Box 60"/>
          <p:cNvSpPr txBox="1">
            <a:spLocks noChangeArrowheads="1"/>
          </p:cNvSpPr>
          <p:nvPr/>
        </p:nvSpPr>
        <p:spPr bwMode="auto">
          <a:xfrm>
            <a:off x="1030357" y="15186834"/>
            <a:ext cx="2011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Purpose</a:t>
            </a:r>
          </a:p>
          <a:p>
            <a:pPr eaLnBrk="1" hangingPunct="1"/>
            <a:r>
              <a:rPr lang="en-US" sz="3200" dirty="0">
                <a:latin typeface="+mn-lt"/>
                <a:cs typeface="Arial" charset="0"/>
              </a:rPr>
              <a:t>Highlight text and begin typing here. </a:t>
            </a:r>
            <a:r>
              <a:rPr lang="en-US" sz="3200" dirty="0">
                <a:latin typeface="+mn-lt"/>
              </a:rPr>
              <a:t>Provide a succinct statement describing the intent of your study, including the type of study (quantitative, qualitative, or mixed).</a:t>
            </a:r>
            <a:endParaRPr lang="en-US" sz="3200" b="1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3000" dirty="0">
              <a:latin typeface="Arial Narrow" charset="0"/>
            </a:endParaRPr>
          </a:p>
        </p:txBody>
      </p:sp>
      <p:sp>
        <p:nvSpPr>
          <p:cNvPr id="16396" name="Rectangle 749"/>
          <p:cNvSpPr>
            <a:spLocks noChangeArrowheads="1"/>
          </p:cNvSpPr>
          <p:nvPr/>
        </p:nvSpPr>
        <p:spPr bwMode="auto">
          <a:xfrm>
            <a:off x="1056197" y="20341851"/>
            <a:ext cx="2011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38248">
            <a:noAutofit/>
          </a:bodyPr>
          <a:lstStyle/>
          <a:p>
            <a:pPr algn="ctr" defTabSz="876300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Proposed Methods</a:t>
            </a:r>
          </a:p>
          <a:p>
            <a:pPr defTabSz="876300"/>
            <a:r>
              <a:rPr lang="en-US" sz="3200" dirty="0">
                <a:latin typeface="+mn-lt"/>
                <a:cs typeface="Arial" charset="0"/>
              </a:rPr>
              <a:t>Highlight text and begin typing here. </a:t>
            </a:r>
            <a:r>
              <a:rPr lang="en-US" sz="3200" dirty="0">
                <a:latin typeface="+mn-lt"/>
              </a:rPr>
              <a:t>Provide a brief explanation and justification for your proposed methods.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1283472" y="25496867"/>
            <a:ext cx="2011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defTabSz="876300"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Arial" charset="0"/>
              </a:rPr>
              <a:t>Implications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Highlight text and begin typing here. Describe, as a researcher, what the implications are for this study.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C2ED1C6E-88A4-E547-99B8-97EB9C9E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200" y="4876800"/>
            <a:ext cx="2011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defTabSz="876300"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99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  <a:cs typeface="Times New Roman" charset="0"/>
              </a:rPr>
              <a:t>Literature Review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Highlight text and be</a:t>
            </a:r>
            <a:r>
              <a:rPr lang="en-US" sz="3200" dirty="0">
                <a:latin typeface="+mn-lt"/>
                <a:cs typeface="Arial" charset="0"/>
              </a:rPr>
              <a:t>gin typing here. </a:t>
            </a:r>
            <a:r>
              <a:rPr lang="en-US" sz="3200" dirty="0">
                <a:latin typeface="+mn-lt"/>
              </a:rPr>
              <a:t>Summarize the scholarly research literature and other evidence that inform and justify the development of your research.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8" name="Rectangle 749">
            <a:extLst>
              <a:ext uri="{FF2B5EF4-FFF2-40B4-BE49-F238E27FC236}">
                <a16:creationId xmlns:a16="http://schemas.microsoft.com/office/drawing/2014/main" id="{EB445BBC-A85A-4E45-870F-F208E59B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57" y="10031817"/>
            <a:ext cx="2011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37160">
            <a:noAutofit/>
          </a:bodyPr>
          <a:lstStyle/>
          <a:p>
            <a:pPr algn="ctr" defTabSz="876300">
              <a:spcAft>
                <a:spcPts val="1200"/>
              </a:spcAft>
            </a:pPr>
            <a:r>
              <a:rPr lang="en-US" sz="4600" b="1" dirty="0">
                <a:solidFill>
                  <a:srgbClr val="15718D"/>
                </a:solidFill>
                <a:latin typeface="+mj-lt"/>
              </a:rPr>
              <a:t>Research Question</a:t>
            </a:r>
          </a:p>
          <a:p>
            <a:pPr defTabSz="876300"/>
            <a:r>
              <a:rPr lang="en-US" sz="3200" dirty="0">
                <a:latin typeface="Arial" charset="0"/>
                <a:cs typeface="Arial" charset="0"/>
              </a:rPr>
              <a:t>Highlight text and begin typing here. </a:t>
            </a:r>
            <a:r>
              <a:rPr lang="en-US" sz="3200" dirty="0">
                <a:latin typeface="Arial" charset="0"/>
              </a:rPr>
              <a:t>Share your research question(s) here.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A6434-2DD0-4125-939F-609F071EB745}"/>
              </a:ext>
            </a:extLst>
          </p:cNvPr>
          <p:cNvSpPr txBox="1"/>
          <p:nvPr/>
        </p:nvSpPr>
        <p:spPr>
          <a:xfrm>
            <a:off x="18249900" y="3198976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© 2019 Walden University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 poster with graphics">
  <a:themeElements>
    <a:clrScheme name="Medical poster with graph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ical poster with graph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dical poster with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2_draft" id="{45E5698F-0EF6-6142-A1B0-B3182B0AC6FE}" vid="{349C5B2D-D557-F149-A873-D51C082E4FE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86C76B1E70C418F4FA392FA954CA0" ma:contentTypeVersion="12" ma:contentTypeDescription="Create a new document." ma:contentTypeScope="" ma:versionID="17e906d5875d42a59b15700c76eda3d3">
  <xsd:schema xmlns:xsd="http://www.w3.org/2001/XMLSchema" xmlns:xs="http://www.w3.org/2001/XMLSchema" xmlns:p="http://schemas.microsoft.com/office/2006/metadata/properties" xmlns:ns2="00982455-cca4-43a1-99db-4f435d27f8be" xmlns:ns3="caa2c843-461b-4096-829d-d152f62699f9" targetNamespace="http://schemas.microsoft.com/office/2006/metadata/properties" ma:root="true" ma:fieldsID="2ae3fa82f6a7eb4220288c2053f3e236" ns2:_="" ns3:_="">
    <xsd:import namespace="00982455-cca4-43a1-99db-4f435d27f8be"/>
    <xsd:import namespace="caa2c843-461b-4096-829d-d152f6269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82455-cca4-43a1-99db-4f435d27f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0" ma:index="19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2c843-461b-4096-829d-d152f6269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00982455-cca4-43a1-99db-4f435d27f8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452F7-FC71-4689-9B55-AAD9B4F88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82455-cca4-43a1-99db-4f435d27f8be"/>
    <ds:schemaRef ds:uri="caa2c843-461b-4096-829d-d152f6269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5800B1-7188-4F46-806D-384C156EAD2A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780255-348d-429d-a1f9-e0819c67db9b"/>
    <ds:schemaRef ds:uri="http://www.w3.org/XML/1998/namespace"/>
    <ds:schemaRef ds:uri="http://purl.org/dc/dcmitype/"/>
    <ds:schemaRef ds:uri="00982455-cca4-43a1-99db-4f435d27f8be"/>
  </ds:schemaRefs>
</ds:datastoreItem>
</file>

<file path=customXml/itemProps3.xml><?xml version="1.0" encoding="utf-8"?>
<ds:datastoreItem xmlns:ds="http://schemas.openxmlformats.org/officeDocument/2006/customXml" ds:itemID="{32DF483A-41A4-42CD-B80E-1C2D771AD1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Poster_Template</Template>
  <TotalTime>1247</TotalTime>
  <Words>208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Times New Roman</vt:lpstr>
      <vt:lpstr>Medical poster with graphics</vt:lpstr>
      <vt:lpstr>Title Here in Title Case Name  HLTH 6246 Introduction to Research in Health Education and Health Promotion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in Title Case Name  HLTH 6246 Introduction to Research in Health Education and Health Promotion</dc:title>
  <dc:creator>Kristi Leonard</dc:creator>
  <cp:lastModifiedBy>Eunice</cp:lastModifiedBy>
  <cp:revision>8</cp:revision>
  <cp:lastPrinted>2004-07-01T22:30:03Z</cp:lastPrinted>
  <dcterms:created xsi:type="dcterms:W3CDTF">2019-09-08T15:46:44Z</dcterms:created>
  <dcterms:modified xsi:type="dcterms:W3CDTF">2020-11-07T06:27:17Z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TC100214271033</vt:lpwstr>
  </property>
  <property fmtid="{D5CDD505-2E9C-101B-9397-08002B2CF9AE}" pid="3" name="Order">
    <vt:r8>100</vt:r8>
  </property>
  <property fmtid="{D5CDD505-2E9C-101B-9397-08002B2CF9AE}" pid="4" name="ContentTypeId">
    <vt:lpwstr>0x0101004DA86C76B1E70C418F4FA392FA954CA0</vt:lpwstr>
  </property>
</Properties>
</file>