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526" autoAdjust="0"/>
  </p:normalViewPr>
  <p:slideViewPr>
    <p:cSldViewPr snapToGrid="0">
      <p:cViewPr>
        <p:scale>
          <a:sx n="98" d="100"/>
          <a:sy n="98" d="100"/>
        </p:scale>
        <p:origin x="-108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CF411-9338-4076-BF7B-E5E7705A18B7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276B8-3847-4D84-87DE-1ED42C7E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94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276B8-3847-4D84-87DE-1ED42C7E58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94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US" dirty="0"/>
              <a:t>This slide ushers in the sales training storyboard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US" dirty="0"/>
              <a:t>An important point worth noting on this slide is that 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training is a necessary condition since it ushers in preparation techniques for the workforce to carry out their duties as required (Rahman et al., 2015).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276B8-3847-4D84-87DE-1ED42C7E58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10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slide addresses the purpose of training.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 wrap it all up: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sales personnel's effectiveness is increased through training, and the innate skills present in the employees are refined through training (Johnston and Marshall, 2016).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276B8-3847-4D84-87DE-1ED42C7E58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09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addresses the why sales training is considered a critical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276B8-3847-4D84-87DE-1ED42C7E58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333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dirty="0"/>
              <a:t>This slide addresses the outline of training.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the classroom training, the trainees are given briefings on product knowledge, the company's policies, the characteristics of the market and the customers, skills of selling, and visual-audio materials (Johnston and Marshall, 2016).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role-playing alternative involves actors who take customer and sales representative positions, and a buying session is simulated.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276B8-3847-4D84-87DE-1ED42C7E58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47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dirty="0"/>
              <a:t>This slide discusses what is being trained on that hour to include the time if instruction and break time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week will consist of three lessons/ training sessions each day from Monday to Friday.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Lectures - occurs in a classroom set up through one on one interaction with the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trainer.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method will be used in training to achieve the set goals and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responsibilities as this method gives learners a chance to raise issues when necessary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276B8-3847-4D84-87DE-1ED42C7E58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97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Classroom training will be used to introduce the trainees on the products and skills as well as the formal requirements of the job.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Role-playing will be used to ensure that the trainees get the concept and that they utilize all the information they will be given.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 discussion and tutorials represent where the trainees meet in a class set up then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deliberate on a particular matter.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276B8-3847-4D84-87DE-1ED42C7E58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55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represents the references used in both the slides and the speaker notes.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276B8-3847-4D84-87DE-1ED42C7E58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7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98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1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30842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54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73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18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69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8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0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3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2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0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9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1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5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AAADD-B906-4E31-B72F-7DD216F3123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9C2F70-312E-48F9-877A-889CAAACE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6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BA60ACC-FD29-4311-9F42-1811FD30FB8C}"/>
              </a:ext>
            </a:extLst>
          </p:cNvPr>
          <p:cNvSpPr txBox="1"/>
          <p:nvPr/>
        </p:nvSpPr>
        <p:spPr>
          <a:xfrm>
            <a:off x="1191826" y="3959103"/>
            <a:ext cx="7037773" cy="1248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Detailed Sales Training Storyboard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Presented By: 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Ashley Warner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3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1289860-F8B8-4D74-B409-8710D80454A3}"/>
              </a:ext>
            </a:extLst>
          </p:cNvPr>
          <p:cNvSpPr txBox="1"/>
          <p:nvPr/>
        </p:nvSpPr>
        <p:spPr>
          <a:xfrm>
            <a:off x="221942" y="695615"/>
            <a:ext cx="9632272" cy="4308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Based on the present-day working environment, employees in organizations require intensive training sessions in order to: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increase productiveness 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counter competition.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raining needed is that of sales staff to supplement their sales sector skills. The target audience is, therefore, sales personnel made up of adult learners.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skill level of the adult leaners is at a novice level, meaning that they have limited experience.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training materials to be used include PowerPoint, projectors, whiteboards, and marker pens.</a:t>
            </a:r>
          </a:p>
        </p:txBody>
      </p:sp>
    </p:spTree>
    <p:extLst>
      <p:ext uri="{BB962C8B-B14F-4D97-AF65-F5344CB8AC3E}">
        <p14:creationId xmlns:p14="http://schemas.microsoft.com/office/powerpoint/2010/main" val="199127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DBA16D0-D2D6-48A7-A8D2-33BB7AAA155A}"/>
              </a:ext>
            </a:extLst>
          </p:cNvPr>
          <p:cNvSpPr txBox="1"/>
          <p:nvPr/>
        </p:nvSpPr>
        <p:spPr>
          <a:xfrm>
            <a:off x="488272" y="664475"/>
            <a:ext cx="8680141" cy="55385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Purpose of Training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purpose of this training revolves around various goals which include: </a:t>
            </a:r>
          </a:p>
          <a:p>
            <a:pPr marL="285750" marR="0" indent="-28575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familiarize with the aspect of market segmentation</a:t>
            </a:r>
          </a:p>
          <a:p>
            <a:pPr marL="285750" marR="0" indent="-28575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be cognizant of numerous approaches to fostering sales of an organization</a:t>
            </a:r>
          </a:p>
          <a:p>
            <a:pPr marL="285750" marR="0" indent="-28575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acquire knowledge of present-day marketing skills</a:t>
            </a:r>
          </a:p>
          <a:p>
            <a:pPr marL="285750" marR="0" indent="-28575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guarantee a thorough comprehension of the products and services that the sales personnel will deal with.</a:t>
            </a:r>
          </a:p>
          <a:p>
            <a:pPr marL="285750" marR="0" indent="-28575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grow a system of scrutiny, liability, and constant improvement.</a:t>
            </a:r>
          </a:p>
        </p:txBody>
      </p:sp>
    </p:spTree>
    <p:extLst>
      <p:ext uri="{BB962C8B-B14F-4D97-AF65-F5344CB8AC3E}">
        <p14:creationId xmlns:p14="http://schemas.microsoft.com/office/powerpoint/2010/main" val="3633357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38D3058-E23D-4948-B84E-42D72F24DAFB}"/>
              </a:ext>
            </a:extLst>
          </p:cNvPr>
          <p:cNvSpPr txBox="1"/>
          <p:nvPr/>
        </p:nvSpPr>
        <p:spPr>
          <a:xfrm>
            <a:off x="499369" y="604531"/>
            <a:ext cx="9541276" cy="5081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essence of the training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training is a critical need because of various reasons: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aspect of selling is a vital part of any organization in achieving its set goals.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Sales individuals also require intensive training sessions to associate with clients professionally while branding their organizations. 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Ultimately thorough training will increase productivity and sales for the organization, which adds profits to the organization (Rahman et al., 2015). </a:t>
            </a:r>
          </a:p>
        </p:txBody>
      </p:sp>
    </p:spTree>
    <p:extLst>
      <p:ext uri="{BB962C8B-B14F-4D97-AF65-F5344CB8AC3E}">
        <p14:creationId xmlns:p14="http://schemas.microsoft.com/office/powerpoint/2010/main" val="97200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144EDCC-0ABF-4797-B6E8-9047DBC258CC}"/>
              </a:ext>
            </a:extLst>
          </p:cNvPr>
          <p:cNvSpPr txBox="1"/>
          <p:nvPr/>
        </p:nvSpPr>
        <p:spPr>
          <a:xfrm>
            <a:off x="277426" y="334397"/>
            <a:ext cx="9461378" cy="1069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Outline of training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technique used would be traditional training, which would be classroom-based and interactive, where the student experience will be considered.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F87CF66-8A19-4F1E-AB54-42F572E40715}"/>
              </a:ext>
            </a:extLst>
          </p:cNvPr>
          <p:cNvSpPr txBox="1"/>
          <p:nvPr/>
        </p:nvSpPr>
        <p:spPr>
          <a:xfrm>
            <a:off x="375081" y="1518824"/>
            <a:ext cx="4332385" cy="2368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Week 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“8:00am-10:00am”: 1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Training session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“10:00am-10:30am”: Tea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“10:30am-1:00pm”: 2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Training Session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“1:00pm-2:00pm”: Lunch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“2:00pm-4:00pm”: 3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F32F442-48D4-4DA3-8D83-4955CC956456}"/>
              </a:ext>
            </a:extLst>
          </p:cNvPr>
          <p:cNvSpPr txBox="1"/>
          <p:nvPr/>
        </p:nvSpPr>
        <p:spPr>
          <a:xfrm>
            <a:off x="5710559" y="1518824"/>
            <a:ext cx="4122063" cy="2368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 Week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“8:00am-10:00am”: 1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Training session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“10:00am-10:30am”: Tea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“10:30am-1:00pm”: Assessment 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“1:00pm-2:00pm”: Lunch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“2:00pm-4:00pm”: 2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Training Session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99FFAC7-6879-4734-AA21-F791E638CA72}"/>
              </a:ext>
            </a:extLst>
          </p:cNvPr>
          <p:cNvSpPr txBox="1"/>
          <p:nvPr/>
        </p:nvSpPr>
        <p:spPr>
          <a:xfrm>
            <a:off x="277425" y="4002710"/>
            <a:ext cx="4332385" cy="2368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Third Week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“8:00am-10:00am”: 1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Training Session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“10:00am-10:30am”: Tea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“10:30am-1:00pm”: 2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Training Session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“1:00pm-2:00pm”: Lunch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“2:00pm-4:00pm”: Assessment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BC1C983-EDEC-4C35-B0F0-DAF0A361383A}"/>
              </a:ext>
            </a:extLst>
          </p:cNvPr>
          <p:cNvSpPr txBox="1"/>
          <p:nvPr/>
        </p:nvSpPr>
        <p:spPr>
          <a:xfrm>
            <a:off x="5008115" y="4074850"/>
            <a:ext cx="6094520" cy="2368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Fourth Week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“8:00am-10:00am”: 1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Session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“10:00am-10:30am”: Tea Break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“10:30am-1:00pm”: Group Project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“1:00pm-2:00pm”: Lunch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“2:00pm-4:00pm”: Group Project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48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9FF920-501D-4BB0-990F-714BA5CCF3EA}"/>
              </a:ext>
            </a:extLst>
          </p:cNvPr>
          <p:cNvSpPr txBox="1"/>
          <p:nvPr/>
        </p:nvSpPr>
        <p:spPr>
          <a:xfrm>
            <a:off x="676920" y="578532"/>
            <a:ext cx="7530102" cy="255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Week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“8:00am-10:00am”: Market Segmentation principles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“10:00am-10:30am”: Tea Break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“10:30am-1:00pm”: Distinct sales strategies 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“1:00pm-2:00pm”: Lunch Break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“2:00pm-4:00pm”: Marketing principles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ED0A326-8692-41CF-B7FE-720900AD5D79}"/>
              </a:ext>
            </a:extLst>
          </p:cNvPr>
          <p:cNvSpPr txBox="1"/>
          <p:nvPr/>
        </p:nvSpPr>
        <p:spPr>
          <a:xfrm>
            <a:off x="676920" y="3149954"/>
            <a:ext cx="7947791" cy="32176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 Week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“8:00am-10:00am”: Increasing organization sales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“10:00am-10:30am”: Tea Break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“10:30am-1:00pm”: Assessment on how market segmentation is conducted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“1:00pm-2:00pm”: Lunch Break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“2:00pm-4:00pm”: Embracing present day marketing skills to attain sales targets</a:t>
            </a:r>
          </a:p>
        </p:txBody>
      </p:sp>
    </p:spTree>
    <p:extLst>
      <p:ext uri="{BB962C8B-B14F-4D97-AF65-F5344CB8AC3E}">
        <p14:creationId xmlns:p14="http://schemas.microsoft.com/office/powerpoint/2010/main" val="4005184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C99E347-6003-4DBE-9823-BBC67722E6BB}"/>
              </a:ext>
            </a:extLst>
          </p:cNvPr>
          <p:cNvSpPr txBox="1"/>
          <p:nvPr/>
        </p:nvSpPr>
        <p:spPr>
          <a:xfrm>
            <a:off x="614777" y="423470"/>
            <a:ext cx="8856601" cy="2368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Third Week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“8:00am-10:00am”: Prediction of the organization’s monthly sales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“10:00am-10:30am”: Tea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“10:30am-1:00pm”: Developing a marketing plan using contemporary marketing technique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“1:00pm-2:00pm”: Lunch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“2:00pm-4:00pm”: Assessment on establishing vital elements of present-day marketing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F49E9D1-6045-4F03-BBF2-D346BD5D3931}"/>
              </a:ext>
            </a:extLst>
          </p:cNvPr>
          <p:cNvSpPr txBox="1"/>
          <p:nvPr/>
        </p:nvSpPr>
        <p:spPr>
          <a:xfrm>
            <a:off x="614778" y="2913076"/>
            <a:ext cx="8697896" cy="3257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Fourth Week</a:t>
            </a:r>
            <a:endParaRPr lang="en-U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“8:00am-10:00am”: Subdividing the market into distinct sub classes and categorizing sales into either credit or cash.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“10:00am-10:30am”: Tea Break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“10:30am-1:00pm”: Group project on the utilization of confidence interval in accounting for segmental sales.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“1:00pm-2:00pm”: Lunch Break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“2:00 pm-4:00 pm”: Group Project on the regression equation, which expounds on the actual behavior of sales on a certain basis i.e., either monthly or annually.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610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A2BBC81-089B-44D3-B479-52DE824CC2D3}"/>
              </a:ext>
            </a:extLst>
          </p:cNvPr>
          <p:cNvSpPr txBox="1"/>
          <p:nvPr/>
        </p:nvSpPr>
        <p:spPr>
          <a:xfrm>
            <a:off x="92941" y="-152494"/>
            <a:ext cx="9703293" cy="7162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Johnston, M. W., &amp;amp; Marshall, G. W. (2016). Sales force management: Leadership, innovation, technology. Routledge.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Rahman, M. K.,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Zailan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Tahir, M. &amp;amp;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Ameziane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M. (2015). The impact of salesperson’s training on organizational outcomes. Journal of Scientific Research and Development, 2(8): 48-57.</a:t>
            </a:r>
          </a:p>
          <a:p>
            <a:pPr marL="0" marR="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043253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</TotalTime>
  <Words>997</Words>
  <Application>Microsoft Office PowerPoint</Application>
  <PresentationFormat>Custom</PresentationFormat>
  <Paragraphs>101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cedrickokayo96@gmail.com</dc:creator>
  <cp:lastModifiedBy>Ashley Warner</cp:lastModifiedBy>
  <cp:revision>65</cp:revision>
  <dcterms:created xsi:type="dcterms:W3CDTF">2020-09-13T10:28:20Z</dcterms:created>
  <dcterms:modified xsi:type="dcterms:W3CDTF">2020-09-14T12:17:11Z</dcterms:modified>
</cp:coreProperties>
</file>