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6"/>
  </p:notesMasterIdLst>
  <p:sldIdLst>
    <p:sldId id="256" r:id="rId3"/>
    <p:sldId id="259" r:id="rId4"/>
    <p:sldId id="260" r:id="rId5"/>
  </p:sldIdLst>
  <p:sldSz cx="9144000" cy="5143500" type="screen16x9"/>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4" y="58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D13367-BEF9-40E8-A9B7-A45873753C35}" type="datetimeFigureOut">
              <a:rPr lang="en-US" smtClean="0"/>
              <a:t>12/21/2020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14C4D9-39B0-4E48-A6DA-D22A062F6FD8}" type="slidenum">
              <a:rPr lang="en-US" smtClean="0"/>
              <a:t>‹#›</a:t>
            </a:fld>
            <a:endParaRPr lang="en-US"/>
          </a:p>
        </p:txBody>
      </p:sp>
    </p:spTree>
    <p:extLst>
      <p:ext uri="{BB962C8B-B14F-4D97-AF65-F5344CB8AC3E}">
        <p14:creationId xmlns:p14="http://schemas.microsoft.com/office/powerpoint/2010/main" val="1660048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latin typeface="+mn-lt"/>
                <a:ea typeface="+mn-ea"/>
                <a:cs typeface="+mn-cs"/>
              </a:rPr>
              <a:t>Kolcaba’s</a:t>
            </a:r>
            <a:r>
              <a:rPr lang="en-US" sz="1200" kern="1200" dirty="0" smtClean="0">
                <a:solidFill>
                  <a:schemeClr val="tx1"/>
                </a:solidFill>
                <a:latin typeface="+mn-lt"/>
                <a:ea typeface="+mn-ea"/>
                <a:cs typeface="+mn-cs"/>
              </a:rPr>
              <a:t> theory of comfort is important as it focuses on the creation of outcomes that cover various aspects of the human being in the nursing environment. The theory has a key promotion of healthcare quality by making some key assumptions. The assumptions include that human beings have a holistic response to complex situations, as an outcome comfort is desired, and human beings look at ensuring the patient needs are met (</a:t>
            </a:r>
            <a:r>
              <a:rPr lang="en-US" sz="1200" kern="1200" dirty="0" err="1" smtClean="0">
                <a:solidFill>
                  <a:schemeClr val="tx1"/>
                </a:solidFill>
                <a:latin typeface="+mn-lt"/>
                <a:ea typeface="+mn-ea"/>
                <a:cs typeface="+mn-cs"/>
              </a:rPr>
              <a:t>Kolcaba</a:t>
            </a:r>
            <a:r>
              <a:rPr lang="en-US" sz="1200" kern="1200" dirty="0" smtClean="0">
                <a:solidFill>
                  <a:schemeClr val="tx1"/>
                </a:solidFill>
                <a:latin typeface="+mn-lt"/>
                <a:ea typeface="+mn-ea"/>
                <a:cs typeface="+mn-cs"/>
              </a:rPr>
              <a:t> et al., 2006). This has an effect on nursing practice by looking into the identification of various states to be considered as aspects that look into ensuring that various needs of the patient are met. There is a key aspect of ease that looks at having calm when a situation arises to increase performance. This is also supported by the transcendence which looks at having the patient enjoy improved outcomes from the process. There is a key focus on the context which looks at having holistic healing and has a focus on the physical, spiritual, social, and the environment in delivery of care. The context is an important part that looks into the mix of the various states to have improved outcomes.</a:t>
            </a:r>
          </a:p>
          <a:p>
            <a:endParaRPr lang="en-US" dirty="0"/>
          </a:p>
        </p:txBody>
      </p:sp>
      <p:sp>
        <p:nvSpPr>
          <p:cNvPr id="4" name="Slide Number Placeholder 3"/>
          <p:cNvSpPr>
            <a:spLocks noGrp="1"/>
          </p:cNvSpPr>
          <p:nvPr>
            <p:ph type="sldNum" sz="quarter" idx="10"/>
          </p:nvPr>
        </p:nvSpPr>
        <p:spPr/>
        <p:txBody>
          <a:bodyPr/>
          <a:lstStyle/>
          <a:p>
            <a:fld id="{E414C4D9-39B0-4E48-A6DA-D22A062F6FD8}" type="slidenum">
              <a:rPr lang="en-US" smtClean="0"/>
              <a:t>2</a:t>
            </a:fld>
            <a:endParaRPr lang="en-US"/>
          </a:p>
        </p:txBody>
      </p:sp>
    </p:spTree>
    <p:extLst>
      <p:ext uri="{BB962C8B-B14F-4D97-AF65-F5344CB8AC3E}">
        <p14:creationId xmlns:p14="http://schemas.microsoft.com/office/powerpoint/2010/main" val="11737507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9768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937D59-5EDB-4C39-B697-625748F703B6}" type="datetimeFigureOut">
              <a:rPr lang="en-US" smtClean="0"/>
              <a:pPr/>
              <a:t>12/21/2020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2403535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937D59-5EDB-4C39-B697-625748F703B6}" type="datetimeFigureOut">
              <a:rPr lang="en-US" smtClean="0"/>
              <a:pPr/>
              <a:t>12/21/2020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5018249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937D59-5EDB-4C39-B697-625748F703B6}" type="datetimeFigureOut">
              <a:rPr lang="en-US" smtClean="0"/>
              <a:pPr/>
              <a:t>12/21/2020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722440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pPr/>
              <a:t>12/21/2020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28108716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pPr/>
              <a:t>12/21/2020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4240091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9144000" cy="884466"/>
          </a:xfrm>
          <a:prstGeom prst="rect">
            <a:avLst/>
          </a:prstGeom>
        </p:spPr>
        <p:txBody>
          <a:bodyPr anchor="ctr"/>
          <a:lstStyle>
            <a:lvl1pPr algn="l">
              <a:defRPr>
                <a:solidFill>
                  <a:schemeClr val="accent5">
                    <a:lumMod val="50000"/>
                  </a:schemeClr>
                </a:solidFill>
                <a:latin typeface="Arial" pitchFamily="34" charset="0"/>
                <a:cs typeface="Arial" pitchFamily="34" charset="0"/>
              </a:defRPr>
            </a:lvl1pPr>
          </a:lstStyle>
          <a:p>
            <a:r>
              <a:rPr lang="en-US" altLang="ko-KR" dirty="0" smtClean="0"/>
              <a:t> Free PPT _ Click to add title</a:t>
            </a:r>
            <a:endParaRPr lang="ko-KR" altLang="en-US" dirty="0"/>
          </a:p>
        </p:txBody>
      </p:sp>
      <p:sp>
        <p:nvSpPr>
          <p:cNvPr id="4" name="Content Placeholder 2"/>
          <p:cNvSpPr>
            <a:spLocks noGrp="1"/>
          </p:cNvSpPr>
          <p:nvPr>
            <p:ph idx="1"/>
          </p:nvPr>
        </p:nvSpPr>
        <p:spPr>
          <a:xfrm>
            <a:off x="395536" y="1131590"/>
            <a:ext cx="8496944" cy="460648"/>
          </a:xfrm>
          <a:prstGeom prst="rect">
            <a:avLst/>
          </a:prstGeom>
        </p:spPr>
        <p:txBody>
          <a:bodyPr anchor="ctr"/>
          <a:lstStyle>
            <a:lvl1pPr marL="0" indent="0">
              <a:buNone/>
              <a:defRPr sz="2000">
                <a:solidFill>
                  <a:schemeClr val="accent5">
                    <a:lumMod val="50000"/>
                  </a:schemeClr>
                </a:solidFill>
                <a:latin typeface="Arial" pitchFamily="34" charset="0"/>
                <a:cs typeface="Arial" pitchFamily="34" charset="0"/>
              </a:defRPr>
            </a:lvl1pPr>
          </a:lstStyle>
          <a:p>
            <a:pPr lvl="0"/>
            <a:r>
              <a:rPr lang="en-US" altLang="ko-KR" dirty="0" smtClean="0"/>
              <a:t>Click to edit Master text styles</a:t>
            </a:r>
          </a:p>
        </p:txBody>
      </p:sp>
      <p:sp>
        <p:nvSpPr>
          <p:cNvPr id="5" name="Content Placeholder 2"/>
          <p:cNvSpPr>
            <a:spLocks noGrp="1"/>
          </p:cNvSpPr>
          <p:nvPr>
            <p:ph idx="10"/>
          </p:nvPr>
        </p:nvSpPr>
        <p:spPr>
          <a:xfrm>
            <a:off x="405880" y="1808261"/>
            <a:ext cx="8496944" cy="2995737"/>
          </a:xfrm>
          <a:prstGeom prst="rect">
            <a:avLst/>
          </a:prstGeom>
        </p:spPr>
        <p:txBody>
          <a:bodyPr lIns="396000" anchor="t"/>
          <a:lstStyle>
            <a:lvl1pPr marL="0" indent="0">
              <a:buNone/>
              <a:defRPr sz="1400">
                <a:solidFill>
                  <a:schemeClr val="accent5">
                    <a:lumMod val="50000"/>
                  </a:schemeClr>
                </a:solidFill>
                <a:latin typeface="Arial" pitchFamily="34" charset="0"/>
                <a:cs typeface="Arial" pitchFamily="34" charset="0"/>
              </a:defRPr>
            </a:lvl1pPr>
          </a:lstStyle>
          <a:p>
            <a:pPr lvl="0"/>
            <a:r>
              <a:rPr lang="en-US" altLang="ko-KR" dirty="0" smtClean="0"/>
              <a:t>Click to edit Master text styles</a:t>
            </a:r>
          </a:p>
        </p:txBody>
      </p:sp>
    </p:spTree>
    <p:extLst>
      <p:ext uri="{BB962C8B-B14F-4D97-AF65-F5344CB8AC3E}">
        <p14:creationId xmlns:p14="http://schemas.microsoft.com/office/powerpoint/2010/main" val="1146943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19672" y="0"/>
            <a:ext cx="7524328" cy="884466"/>
          </a:xfrm>
          <a:prstGeom prst="rect">
            <a:avLst/>
          </a:prstGeom>
        </p:spPr>
        <p:txBody>
          <a:bodyPr anchor="ctr"/>
          <a:lstStyle>
            <a:lvl1pPr algn="l">
              <a:defRPr>
                <a:solidFill>
                  <a:schemeClr val="accent5">
                    <a:lumMod val="50000"/>
                  </a:schemeClr>
                </a:solidFill>
                <a:latin typeface="Arial" pitchFamily="34" charset="0"/>
                <a:cs typeface="Arial" pitchFamily="34" charset="0"/>
              </a:defRPr>
            </a:lvl1pPr>
          </a:lstStyle>
          <a:p>
            <a:r>
              <a:rPr lang="en-US" altLang="ko-KR" dirty="0" smtClean="0"/>
              <a:t>Free PPT _ Click to add title</a:t>
            </a:r>
            <a:endParaRPr lang="ko-KR" altLang="en-US" dirty="0"/>
          </a:p>
        </p:txBody>
      </p:sp>
      <p:sp>
        <p:nvSpPr>
          <p:cNvPr id="4" name="Content Placeholder 2"/>
          <p:cNvSpPr>
            <a:spLocks noGrp="1"/>
          </p:cNvSpPr>
          <p:nvPr>
            <p:ph idx="1"/>
          </p:nvPr>
        </p:nvSpPr>
        <p:spPr>
          <a:xfrm>
            <a:off x="1979712" y="987574"/>
            <a:ext cx="6912768" cy="460648"/>
          </a:xfrm>
          <a:prstGeom prst="rect">
            <a:avLst/>
          </a:prstGeom>
        </p:spPr>
        <p:txBody>
          <a:bodyPr anchor="ctr"/>
          <a:lstStyle>
            <a:lvl1pPr marL="0" indent="0">
              <a:buNone/>
              <a:defRPr sz="2000">
                <a:solidFill>
                  <a:schemeClr val="accent5">
                    <a:lumMod val="50000"/>
                  </a:schemeClr>
                </a:solidFill>
                <a:latin typeface="Arial" pitchFamily="34" charset="0"/>
                <a:cs typeface="Arial" pitchFamily="34" charset="0"/>
              </a:defRPr>
            </a:lvl1pPr>
          </a:lstStyle>
          <a:p>
            <a:pPr lvl="0"/>
            <a:r>
              <a:rPr lang="en-US" altLang="ko-KR" dirty="0" smtClean="0"/>
              <a:t>Click to edit Master text styles</a:t>
            </a:r>
          </a:p>
        </p:txBody>
      </p:sp>
      <p:sp>
        <p:nvSpPr>
          <p:cNvPr id="5" name="Content Placeholder 2"/>
          <p:cNvSpPr>
            <a:spLocks noGrp="1"/>
          </p:cNvSpPr>
          <p:nvPr>
            <p:ph idx="10"/>
          </p:nvPr>
        </p:nvSpPr>
        <p:spPr>
          <a:xfrm>
            <a:off x="1990056" y="1664245"/>
            <a:ext cx="6912768" cy="2995737"/>
          </a:xfrm>
          <a:prstGeom prst="rect">
            <a:avLst/>
          </a:prstGeom>
        </p:spPr>
        <p:txBody>
          <a:bodyPr lIns="396000" anchor="t"/>
          <a:lstStyle>
            <a:lvl1pPr marL="0" indent="0">
              <a:buNone/>
              <a:defRPr sz="1400">
                <a:solidFill>
                  <a:schemeClr val="accent5">
                    <a:lumMod val="50000"/>
                  </a:schemeClr>
                </a:solidFill>
                <a:latin typeface="Arial" pitchFamily="34" charset="0"/>
                <a:cs typeface="Arial" pitchFamily="34" charset="0"/>
              </a:defRPr>
            </a:lvl1pPr>
          </a:lstStyle>
          <a:p>
            <a:pPr lvl="0"/>
            <a:r>
              <a:rPr lang="en-US" altLang="ko-KR" dirty="0" smtClean="0"/>
              <a:t>Click to edit Master text styles</a:t>
            </a:r>
          </a:p>
        </p:txBody>
      </p:sp>
    </p:spTree>
    <p:extLst>
      <p:ext uri="{BB962C8B-B14F-4D97-AF65-F5344CB8AC3E}">
        <p14:creationId xmlns:p14="http://schemas.microsoft.com/office/powerpoint/2010/main" val="922808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pPr/>
              <a:t>12/21/2020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1895959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pPr/>
              <a:t>12/21/2020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815133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937D59-5EDB-4C39-B697-625748F703B6}" type="datetimeFigureOut">
              <a:rPr lang="en-US" smtClean="0"/>
              <a:pPr/>
              <a:t>12/21/2020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1860431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937D59-5EDB-4C39-B697-625748F703B6}" type="datetimeFigureOut">
              <a:rPr lang="en-US" smtClean="0"/>
              <a:pPr/>
              <a:t>12/21/2020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3505802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937D59-5EDB-4C39-B697-625748F703B6}" type="datetimeFigureOut">
              <a:rPr lang="en-US" smtClean="0"/>
              <a:pPr/>
              <a:t>12/21/2020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3538794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937D59-5EDB-4C39-B697-625748F703B6}" type="datetimeFigureOut">
              <a:rPr lang="en-US" smtClean="0"/>
              <a:pPr/>
              <a:t>12/21/2020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11505109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2391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txStyles>
    <p:titleStyle>
      <a:lvl1pPr algn="ctr" defTabSz="914400" rtl="0" eaLnBrk="1" latinLnBrk="1" hangingPunct="1">
        <a:spcBef>
          <a:spcPct val="0"/>
        </a:spcBef>
        <a:buNone/>
        <a:defRPr sz="3600" b="1" kern="1200">
          <a:solidFill>
            <a:schemeClr val="tx1"/>
          </a:solidFill>
          <a:latin typeface="Arial" pitchFamily="34" charset="0"/>
          <a:ea typeface="+mj-ea"/>
          <a:cs typeface="Arial" pitchFamily="34" charset="0"/>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63937D59-5EDB-4C39-B697-625748F703B6}" type="datetimeFigureOut">
              <a:rPr lang="en-US" smtClean="0"/>
              <a:pPr/>
              <a:t>12/21/2020</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0F31DC1F-5561-484E-AB46-68C682854F61}" type="slidenum">
              <a:rPr lang="en-US" smtClean="0"/>
              <a:pPr/>
              <a:t>‹#›</a:t>
            </a:fld>
            <a:endParaRPr lang="en-US"/>
          </a:p>
        </p:txBody>
      </p:sp>
    </p:spTree>
    <p:extLst>
      <p:ext uri="{BB962C8B-B14F-4D97-AF65-F5344CB8AC3E}">
        <p14:creationId xmlns:p14="http://schemas.microsoft.com/office/powerpoint/2010/main" val="262123990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
          <p:cNvSpPr txBox="1">
            <a:spLocks noChangeArrowheads="1"/>
          </p:cNvSpPr>
          <p:nvPr/>
        </p:nvSpPr>
        <p:spPr bwMode="auto">
          <a:xfrm>
            <a:off x="842825" y="2041186"/>
            <a:ext cx="3225119" cy="830997"/>
          </a:xfrm>
          <a:prstGeom prst="rect">
            <a:avLst/>
          </a:prstGeom>
          <a:noFill/>
          <a:ln w="9525">
            <a:noFill/>
            <a:miter lim="800000"/>
            <a:headEnd/>
            <a:tailEnd/>
          </a:ln>
        </p:spPr>
        <p:txBody>
          <a:bodyPr wrap="square">
            <a:spAutoFit/>
          </a:bodyPr>
          <a:lstStyle/>
          <a:p>
            <a:pPr algn="ctr"/>
            <a:r>
              <a:rPr lang="en-US" altLang="ko-KR" sz="2400" b="1" dirty="0" err="1" smtClean="0">
                <a:solidFill>
                  <a:schemeClr val="accent5">
                    <a:lumMod val="50000"/>
                  </a:schemeClr>
                </a:solidFill>
                <a:latin typeface="Arial" pitchFamily="34" charset="0"/>
                <a:ea typeface="맑은 고딕" pitchFamily="50" charset="-127"/>
                <a:cs typeface="Arial" pitchFamily="34" charset="0"/>
              </a:rPr>
              <a:t>Kolcaba’s</a:t>
            </a:r>
            <a:r>
              <a:rPr lang="en-US" altLang="ko-KR" sz="2400" b="1" dirty="0" smtClean="0">
                <a:solidFill>
                  <a:schemeClr val="accent5">
                    <a:lumMod val="50000"/>
                  </a:schemeClr>
                </a:solidFill>
                <a:latin typeface="Arial" pitchFamily="34" charset="0"/>
                <a:ea typeface="맑은 고딕" pitchFamily="50" charset="-127"/>
                <a:cs typeface="Arial" pitchFamily="34" charset="0"/>
              </a:rPr>
              <a:t> Theory of Comfort</a:t>
            </a:r>
          </a:p>
        </p:txBody>
      </p:sp>
    </p:spTree>
    <p:extLst>
      <p:ext uri="{BB962C8B-B14F-4D97-AF65-F5344CB8AC3E}">
        <p14:creationId xmlns:p14="http://schemas.microsoft.com/office/powerpoint/2010/main" val="303447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err="1" smtClean="0">
                <a:ea typeface="맑은 고딕" pitchFamily="50" charset="-127"/>
              </a:rPr>
              <a:t>Kolcaba’s</a:t>
            </a:r>
            <a:r>
              <a:rPr lang="en-US" altLang="ko-KR" dirty="0" smtClean="0">
                <a:ea typeface="맑은 고딕" pitchFamily="50" charset="-127"/>
              </a:rPr>
              <a:t> Theory of Comfort</a:t>
            </a:r>
          </a:p>
        </p:txBody>
      </p:sp>
      <p:sp>
        <p:nvSpPr>
          <p:cNvPr id="2" name="Content Placeholder 1"/>
          <p:cNvSpPr>
            <a:spLocks noGrp="1"/>
          </p:cNvSpPr>
          <p:nvPr>
            <p:ph idx="1"/>
          </p:nvPr>
        </p:nvSpPr>
        <p:spPr/>
        <p:txBody>
          <a:bodyPr/>
          <a:lstStyle/>
          <a:p>
            <a:pPr lvl="0"/>
            <a:r>
              <a:rPr lang="en-US" altLang="ko-KR" b="1" dirty="0" smtClean="0"/>
              <a:t>a</a:t>
            </a:r>
            <a:endParaRPr lang="en-US" b="1" dirty="0"/>
          </a:p>
        </p:txBody>
      </p:sp>
      <p:sp>
        <p:nvSpPr>
          <p:cNvPr id="5" name="Content Placeholder 4"/>
          <p:cNvSpPr>
            <a:spLocks noGrp="1"/>
          </p:cNvSpPr>
          <p:nvPr>
            <p:ph idx="10"/>
          </p:nvPr>
        </p:nvSpPr>
        <p:spPr/>
        <p:txBody>
          <a:bodyPr/>
          <a:lstStyle/>
          <a:p>
            <a:r>
              <a:rPr lang="en-US" altLang="ko-KR" dirty="0" smtClean="0">
                <a:latin typeface="Arial" pitchFamily="34" charset="0"/>
                <a:cs typeface="Arial" pitchFamily="34" charset="0"/>
              </a:rPr>
              <a:t>a</a:t>
            </a:r>
            <a:endParaRPr lang="ko-KR" altLang="en-US" dirty="0">
              <a:latin typeface="Arial" pitchFamily="34" charset="0"/>
              <a:cs typeface="Arial" pitchFamily="34" charset="0"/>
            </a:endParaRPr>
          </a:p>
        </p:txBody>
      </p:sp>
      <p:pic>
        <p:nvPicPr>
          <p:cNvPr id="1026" name="Picture 2" descr="C:\Users\user\Documents\Work\2020\Boniface\Oct 1\Delivery\7.png"/>
          <p:cNvPicPr>
            <a:picLocks noChangeAspect="1" noChangeArrowheads="1"/>
          </p:cNvPicPr>
          <p:nvPr/>
        </p:nvPicPr>
        <p:blipFill>
          <a:blip r:embed="rId3" cstate="print"/>
          <a:srcRect/>
          <a:stretch>
            <a:fillRect/>
          </a:stretch>
        </p:blipFill>
        <p:spPr bwMode="auto">
          <a:xfrm>
            <a:off x="1835697" y="915566"/>
            <a:ext cx="6912768" cy="4032448"/>
          </a:xfrm>
          <a:prstGeom prst="rect">
            <a:avLst/>
          </a:prstGeom>
          <a:noFill/>
        </p:spPr>
      </p:pic>
    </p:spTree>
    <p:extLst>
      <p:ext uri="{BB962C8B-B14F-4D97-AF65-F5344CB8AC3E}">
        <p14:creationId xmlns:p14="http://schemas.microsoft.com/office/powerpoint/2010/main" val="979107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err="1" smtClean="0">
                <a:ea typeface="맑은 고딕" pitchFamily="50" charset="-127"/>
              </a:rPr>
              <a:t>Kolcaba’s</a:t>
            </a:r>
            <a:r>
              <a:rPr lang="en-US" altLang="ko-KR" dirty="0" smtClean="0">
                <a:ea typeface="맑은 고딕" pitchFamily="50" charset="-127"/>
              </a:rPr>
              <a:t> Theory of Comfort</a:t>
            </a:r>
          </a:p>
        </p:txBody>
      </p:sp>
      <p:sp>
        <p:nvSpPr>
          <p:cNvPr id="2" name="Content Placeholder 1"/>
          <p:cNvSpPr>
            <a:spLocks noGrp="1"/>
          </p:cNvSpPr>
          <p:nvPr>
            <p:ph idx="1"/>
          </p:nvPr>
        </p:nvSpPr>
        <p:spPr/>
        <p:txBody>
          <a:bodyPr/>
          <a:lstStyle/>
          <a:p>
            <a:pPr lvl="0"/>
            <a:r>
              <a:rPr lang="en-US" altLang="ko-KR" b="1" dirty="0" smtClean="0"/>
              <a:t>References</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dirty="0" err="1" smtClean="0"/>
              <a:t>Kolcaba</a:t>
            </a:r>
            <a:r>
              <a:rPr lang="en-US" altLang="ko-KR" dirty="0" smtClean="0"/>
              <a:t>, K., Tilton, C., </a:t>
            </a:r>
            <a:r>
              <a:rPr lang="en-US" altLang="ko-KR" dirty="0" err="1" smtClean="0"/>
              <a:t>Drouin</a:t>
            </a:r>
            <a:r>
              <a:rPr lang="en-US" altLang="ko-KR" dirty="0" smtClean="0"/>
              <a:t>, C. (2006). Comfort Theory. </a:t>
            </a:r>
            <a:r>
              <a:rPr lang="en-US" altLang="ko-KR" i="1" dirty="0" smtClean="0"/>
              <a:t>The Journal of Nursing Administration 36</a:t>
            </a:r>
            <a:r>
              <a:rPr lang="en-US" altLang="ko-KR" dirty="0" smtClean="0"/>
              <a:t>(11):538-544. DOI: 10.1097/00005110-200611000-00010 </a:t>
            </a:r>
            <a:endParaRPr lang="ko-KR" altLang="en-US" dirty="0">
              <a:latin typeface="Arial" pitchFamily="34" charset="0"/>
              <a:cs typeface="Arial" pitchFamily="34" charset="0"/>
            </a:endParaRPr>
          </a:p>
        </p:txBody>
      </p:sp>
    </p:spTree>
    <p:extLst>
      <p:ext uri="{BB962C8B-B14F-4D97-AF65-F5344CB8AC3E}">
        <p14:creationId xmlns:p14="http://schemas.microsoft.com/office/powerpoint/2010/main" val="9791076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527</TotalTime>
  <Words>254</Words>
  <Application>Microsoft Office PowerPoint</Application>
  <PresentationFormat>On-screen Show (16:9)</PresentationFormat>
  <Paragraphs>9</Paragraphs>
  <Slides>3</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vt:i4>
      </vt:variant>
    </vt:vector>
  </HeadingPairs>
  <TitlesOfParts>
    <vt:vector size="8" baseType="lpstr">
      <vt:lpstr>Malgun Gothic</vt:lpstr>
      <vt:lpstr>Arial</vt:lpstr>
      <vt:lpstr>Calibri</vt:lpstr>
      <vt:lpstr>Office Theme</vt:lpstr>
      <vt:lpstr>Custom Design</vt:lpstr>
      <vt:lpstr>PowerPoint Presentation</vt:lpstr>
      <vt:lpstr>Kolcaba’s Theory of Comfort</vt:lpstr>
      <vt:lpstr>Kolcaba’s Theory of Comfort</vt:lpstr>
    </vt:vector>
  </TitlesOfParts>
  <Company>Microsoft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Allppt.com</dc:creator>
  <cp:lastModifiedBy>augky</cp:lastModifiedBy>
  <cp:revision>30</cp:revision>
  <dcterms:created xsi:type="dcterms:W3CDTF">2014-04-01T16:27:38Z</dcterms:created>
  <dcterms:modified xsi:type="dcterms:W3CDTF">2020-12-21T17:45:31Z</dcterms:modified>
</cp:coreProperties>
</file>