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63" r:id="rId3"/>
    <p:sldId id="257" r:id="rId4"/>
    <p:sldId id="259" r:id="rId5"/>
    <p:sldId id="258" r:id="rId6"/>
    <p:sldId id="262" r:id="rId7"/>
    <p:sldId id="260" r:id="rId8"/>
    <p:sldId id="261"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40"/>
    <p:restoredTop sz="94666"/>
  </p:normalViewPr>
  <p:slideViewPr>
    <p:cSldViewPr snapToGrid="0" snapToObjects="1">
      <p:cViewPr varScale="1">
        <p:scale>
          <a:sx n="63" d="100"/>
          <a:sy n="63" d="100"/>
        </p:scale>
        <p:origin x="780" y="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C6F1BD-AE8A-6B43-B323-9D4BB43E221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EC924BA-9A03-7C4E-9A25-60CC0C1A511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C78D9B7-F776-F148-A0B7-BAD524C76AC0}"/>
              </a:ext>
            </a:extLst>
          </p:cNvPr>
          <p:cNvSpPr>
            <a:spLocks noGrp="1"/>
          </p:cNvSpPr>
          <p:nvPr>
            <p:ph type="dt" sz="half" idx="10"/>
          </p:nvPr>
        </p:nvSpPr>
        <p:spPr/>
        <p:txBody>
          <a:bodyPr/>
          <a:lstStyle/>
          <a:p>
            <a:fld id="{8FE589E9-679B-6C4F-8FE8-A72FEFD129F4}" type="datetimeFigureOut">
              <a:rPr lang="en-US" smtClean="0"/>
              <a:t>7/5/2020</a:t>
            </a:fld>
            <a:endParaRPr lang="en-US"/>
          </a:p>
        </p:txBody>
      </p:sp>
      <p:sp>
        <p:nvSpPr>
          <p:cNvPr id="5" name="Footer Placeholder 4">
            <a:extLst>
              <a:ext uri="{FF2B5EF4-FFF2-40B4-BE49-F238E27FC236}">
                <a16:creationId xmlns:a16="http://schemas.microsoft.com/office/drawing/2014/main" id="{992D8802-96D0-EE49-A3BD-558A4611998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5CE0AAD-09DE-3340-B886-684F12349106}"/>
              </a:ext>
            </a:extLst>
          </p:cNvPr>
          <p:cNvSpPr>
            <a:spLocks noGrp="1"/>
          </p:cNvSpPr>
          <p:nvPr>
            <p:ph type="sldNum" sz="quarter" idx="12"/>
          </p:nvPr>
        </p:nvSpPr>
        <p:spPr/>
        <p:txBody>
          <a:bodyPr/>
          <a:lstStyle/>
          <a:p>
            <a:fld id="{6F94164B-1B8F-9641-A892-99E78D9288DE}" type="slidenum">
              <a:rPr lang="en-US" smtClean="0"/>
              <a:t>‹#›</a:t>
            </a:fld>
            <a:endParaRPr lang="en-US"/>
          </a:p>
        </p:txBody>
      </p:sp>
    </p:spTree>
    <p:extLst>
      <p:ext uri="{BB962C8B-B14F-4D97-AF65-F5344CB8AC3E}">
        <p14:creationId xmlns:p14="http://schemas.microsoft.com/office/powerpoint/2010/main" val="1346674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6B7274-6879-3A41-A03A-CCA96F0F202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C8F2BC0-8DC4-AB47-948F-85ED26BBCE1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267FE9A-1319-4044-924C-B95A98EC9804}"/>
              </a:ext>
            </a:extLst>
          </p:cNvPr>
          <p:cNvSpPr>
            <a:spLocks noGrp="1"/>
          </p:cNvSpPr>
          <p:nvPr>
            <p:ph type="dt" sz="half" idx="10"/>
          </p:nvPr>
        </p:nvSpPr>
        <p:spPr/>
        <p:txBody>
          <a:bodyPr/>
          <a:lstStyle/>
          <a:p>
            <a:fld id="{8FE589E9-679B-6C4F-8FE8-A72FEFD129F4}" type="datetimeFigureOut">
              <a:rPr lang="en-US" smtClean="0"/>
              <a:t>7/5/2020</a:t>
            </a:fld>
            <a:endParaRPr lang="en-US"/>
          </a:p>
        </p:txBody>
      </p:sp>
      <p:sp>
        <p:nvSpPr>
          <p:cNvPr id="5" name="Footer Placeholder 4">
            <a:extLst>
              <a:ext uri="{FF2B5EF4-FFF2-40B4-BE49-F238E27FC236}">
                <a16:creationId xmlns:a16="http://schemas.microsoft.com/office/drawing/2014/main" id="{93EDE77C-A22E-A941-A6DE-6AF3647D5AF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04B3459-2D60-B649-8F25-3C331360DB74}"/>
              </a:ext>
            </a:extLst>
          </p:cNvPr>
          <p:cNvSpPr>
            <a:spLocks noGrp="1"/>
          </p:cNvSpPr>
          <p:nvPr>
            <p:ph type="sldNum" sz="quarter" idx="12"/>
          </p:nvPr>
        </p:nvSpPr>
        <p:spPr/>
        <p:txBody>
          <a:bodyPr/>
          <a:lstStyle/>
          <a:p>
            <a:fld id="{6F94164B-1B8F-9641-A892-99E78D9288DE}" type="slidenum">
              <a:rPr lang="en-US" smtClean="0"/>
              <a:t>‹#›</a:t>
            </a:fld>
            <a:endParaRPr lang="en-US"/>
          </a:p>
        </p:txBody>
      </p:sp>
    </p:spTree>
    <p:extLst>
      <p:ext uri="{BB962C8B-B14F-4D97-AF65-F5344CB8AC3E}">
        <p14:creationId xmlns:p14="http://schemas.microsoft.com/office/powerpoint/2010/main" val="10953608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9007EC8-712C-8548-9ACB-43DBABE6F35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EF78625-DD5B-3942-A0DB-20140D466A0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B25E0CC-02E9-244E-B4C0-9B5057B3885B}"/>
              </a:ext>
            </a:extLst>
          </p:cNvPr>
          <p:cNvSpPr>
            <a:spLocks noGrp="1"/>
          </p:cNvSpPr>
          <p:nvPr>
            <p:ph type="dt" sz="half" idx="10"/>
          </p:nvPr>
        </p:nvSpPr>
        <p:spPr/>
        <p:txBody>
          <a:bodyPr/>
          <a:lstStyle/>
          <a:p>
            <a:fld id="{8FE589E9-679B-6C4F-8FE8-A72FEFD129F4}" type="datetimeFigureOut">
              <a:rPr lang="en-US" smtClean="0"/>
              <a:t>7/5/2020</a:t>
            </a:fld>
            <a:endParaRPr lang="en-US"/>
          </a:p>
        </p:txBody>
      </p:sp>
      <p:sp>
        <p:nvSpPr>
          <p:cNvPr id="5" name="Footer Placeholder 4">
            <a:extLst>
              <a:ext uri="{FF2B5EF4-FFF2-40B4-BE49-F238E27FC236}">
                <a16:creationId xmlns:a16="http://schemas.microsoft.com/office/drawing/2014/main" id="{89913F32-BA5E-7D42-9F8D-B87ACF02303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8AC95D2-B8D5-F844-A89D-F17E45C99815}"/>
              </a:ext>
            </a:extLst>
          </p:cNvPr>
          <p:cNvSpPr>
            <a:spLocks noGrp="1"/>
          </p:cNvSpPr>
          <p:nvPr>
            <p:ph type="sldNum" sz="quarter" idx="12"/>
          </p:nvPr>
        </p:nvSpPr>
        <p:spPr/>
        <p:txBody>
          <a:bodyPr/>
          <a:lstStyle/>
          <a:p>
            <a:fld id="{6F94164B-1B8F-9641-A892-99E78D9288DE}" type="slidenum">
              <a:rPr lang="en-US" smtClean="0"/>
              <a:t>‹#›</a:t>
            </a:fld>
            <a:endParaRPr lang="en-US"/>
          </a:p>
        </p:txBody>
      </p:sp>
    </p:spTree>
    <p:extLst>
      <p:ext uri="{BB962C8B-B14F-4D97-AF65-F5344CB8AC3E}">
        <p14:creationId xmlns:p14="http://schemas.microsoft.com/office/powerpoint/2010/main" val="33449243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E995D4-E5C0-154B-A766-5AC581559E5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C75F595-135B-524F-910B-51E11284FA7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97A3731-BB72-2D40-8B8F-B6A6600A34E9}"/>
              </a:ext>
            </a:extLst>
          </p:cNvPr>
          <p:cNvSpPr>
            <a:spLocks noGrp="1"/>
          </p:cNvSpPr>
          <p:nvPr>
            <p:ph type="dt" sz="half" idx="10"/>
          </p:nvPr>
        </p:nvSpPr>
        <p:spPr/>
        <p:txBody>
          <a:bodyPr/>
          <a:lstStyle/>
          <a:p>
            <a:fld id="{8FE589E9-679B-6C4F-8FE8-A72FEFD129F4}" type="datetimeFigureOut">
              <a:rPr lang="en-US" smtClean="0"/>
              <a:t>7/5/2020</a:t>
            </a:fld>
            <a:endParaRPr lang="en-US"/>
          </a:p>
        </p:txBody>
      </p:sp>
      <p:sp>
        <p:nvSpPr>
          <p:cNvPr id="5" name="Footer Placeholder 4">
            <a:extLst>
              <a:ext uri="{FF2B5EF4-FFF2-40B4-BE49-F238E27FC236}">
                <a16:creationId xmlns:a16="http://schemas.microsoft.com/office/drawing/2014/main" id="{817327BB-62D7-9E4B-B0FB-1001C68E98F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80D5629-403B-2244-8D58-5EFB13849DCC}"/>
              </a:ext>
            </a:extLst>
          </p:cNvPr>
          <p:cNvSpPr>
            <a:spLocks noGrp="1"/>
          </p:cNvSpPr>
          <p:nvPr>
            <p:ph type="sldNum" sz="quarter" idx="12"/>
          </p:nvPr>
        </p:nvSpPr>
        <p:spPr/>
        <p:txBody>
          <a:bodyPr/>
          <a:lstStyle/>
          <a:p>
            <a:fld id="{6F94164B-1B8F-9641-A892-99E78D9288DE}" type="slidenum">
              <a:rPr lang="en-US" smtClean="0"/>
              <a:t>‹#›</a:t>
            </a:fld>
            <a:endParaRPr lang="en-US"/>
          </a:p>
        </p:txBody>
      </p:sp>
    </p:spTree>
    <p:extLst>
      <p:ext uri="{BB962C8B-B14F-4D97-AF65-F5344CB8AC3E}">
        <p14:creationId xmlns:p14="http://schemas.microsoft.com/office/powerpoint/2010/main" val="8756551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E17EC7-113B-CD45-A288-D66B4EE83E6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6E15B73-373E-5349-810F-94CEE9448D3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8B4A92A-926D-5D43-84CF-218FFFD4E86F}"/>
              </a:ext>
            </a:extLst>
          </p:cNvPr>
          <p:cNvSpPr>
            <a:spLocks noGrp="1"/>
          </p:cNvSpPr>
          <p:nvPr>
            <p:ph type="dt" sz="half" idx="10"/>
          </p:nvPr>
        </p:nvSpPr>
        <p:spPr/>
        <p:txBody>
          <a:bodyPr/>
          <a:lstStyle/>
          <a:p>
            <a:fld id="{8FE589E9-679B-6C4F-8FE8-A72FEFD129F4}" type="datetimeFigureOut">
              <a:rPr lang="en-US" smtClean="0"/>
              <a:t>7/5/2020</a:t>
            </a:fld>
            <a:endParaRPr lang="en-US"/>
          </a:p>
        </p:txBody>
      </p:sp>
      <p:sp>
        <p:nvSpPr>
          <p:cNvPr id="5" name="Footer Placeholder 4">
            <a:extLst>
              <a:ext uri="{FF2B5EF4-FFF2-40B4-BE49-F238E27FC236}">
                <a16:creationId xmlns:a16="http://schemas.microsoft.com/office/drawing/2014/main" id="{F16DCD77-59E4-234F-8A01-36BEF93E7B6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E4773B0-C1A4-C04D-A98C-B18257498F43}"/>
              </a:ext>
            </a:extLst>
          </p:cNvPr>
          <p:cNvSpPr>
            <a:spLocks noGrp="1"/>
          </p:cNvSpPr>
          <p:nvPr>
            <p:ph type="sldNum" sz="quarter" idx="12"/>
          </p:nvPr>
        </p:nvSpPr>
        <p:spPr/>
        <p:txBody>
          <a:bodyPr/>
          <a:lstStyle/>
          <a:p>
            <a:fld id="{6F94164B-1B8F-9641-A892-99E78D9288DE}" type="slidenum">
              <a:rPr lang="en-US" smtClean="0"/>
              <a:t>‹#›</a:t>
            </a:fld>
            <a:endParaRPr lang="en-US"/>
          </a:p>
        </p:txBody>
      </p:sp>
    </p:spTree>
    <p:extLst>
      <p:ext uri="{BB962C8B-B14F-4D97-AF65-F5344CB8AC3E}">
        <p14:creationId xmlns:p14="http://schemas.microsoft.com/office/powerpoint/2010/main" val="4214556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9552F5-0ED9-2F4A-8096-E4279644C80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DA1FAEA-0F6F-C544-AC3D-5DA931B9978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62D0BAC-DB55-C44B-846A-4626247F54C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B974755-DAC3-D547-AD7A-9CCA869B9E35}"/>
              </a:ext>
            </a:extLst>
          </p:cNvPr>
          <p:cNvSpPr>
            <a:spLocks noGrp="1"/>
          </p:cNvSpPr>
          <p:nvPr>
            <p:ph type="dt" sz="half" idx="10"/>
          </p:nvPr>
        </p:nvSpPr>
        <p:spPr/>
        <p:txBody>
          <a:bodyPr/>
          <a:lstStyle/>
          <a:p>
            <a:fld id="{8FE589E9-679B-6C4F-8FE8-A72FEFD129F4}" type="datetimeFigureOut">
              <a:rPr lang="en-US" smtClean="0"/>
              <a:t>7/5/2020</a:t>
            </a:fld>
            <a:endParaRPr lang="en-US"/>
          </a:p>
        </p:txBody>
      </p:sp>
      <p:sp>
        <p:nvSpPr>
          <p:cNvPr id="6" name="Footer Placeholder 5">
            <a:extLst>
              <a:ext uri="{FF2B5EF4-FFF2-40B4-BE49-F238E27FC236}">
                <a16:creationId xmlns:a16="http://schemas.microsoft.com/office/drawing/2014/main" id="{E909026B-574F-D64C-ABEC-7C12958A0A8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FD851B2-F19C-D74C-8CD3-484DF326232B}"/>
              </a:ext>
            </a:extLst>
          </p:cNvPr>
          <p:cNvSpPr>
            <a:spLocks noGrp="1"/>
          </p:cNvSpPr>
          <p:nvPr>
            <p:ph type="sldNum" sz="quarter" idx="12"/>
          </p:nvPr>
        </p:nvSpPr>
        <p:spPr/>
        <p:txBody>
          <a:bodyPr/>
          <a:lstStyle/>
          <a:p>
            <a:fld id="{6F94164B-1B8F-9641-A892-99E78D9288DE}" type="slidenum">
              <a:rPr lang="en-US" smtClean="0"/>
              <a:t>‹#›</a:t>
            </a:fld>
            <a:endParaRPr lang="en-US"/>
          </a:p>
        </p:txBody>
      </p:sp>
    </p:spTree>
    <p:extLst>
      <p:ext uri="{BB962C8B-B14F-4D97-AF65-F5344CB8AC3E}">
        <p14:creationId xmlns:p14="http://schemas.microsoft.com/office/powerpoint/2010/main" val="33336264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323945-A6A5-214A-93F9-A6A9C7EA0233}"/>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C815A65-AF2D-9C41-9111-234EC88BA55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1BEA57F-F83F-B947-B858-51CACE21B6D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2A0495B-D6EB-EF45-B423-F3B49EA3AD0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6EF714F-E05F-4544-8A43-65E9AEEFFAC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B176770-B07A-DE47-A41D-F2E05958E05B}"/>
              </a:ext>
            </a:extLst>
          </p:cNvPr>
          <p:cNvSpPr>
            <a:spLocks noGrp="1"/>
          </p:cNvSpPr>
          <p:nvPr>
            <p:ph type="dt" sz="half" idx="10"/>
          </p:nvPr>
        </p:nvSpPr>
        <p:spPr/>
        <p:txBody>
          <a:bodyPr/>
          <a:lstStyle/>
          <a:p>
            <a:fld id="{8FE589E9-679B-6C4F-8FE8-A72FEFD129F4}" type="datetimeFigureOut">
              <a:rPr lang="en-US" smtClean="0"/>
              <a:t>7/5/2020</a:t>
            </a:fld>
            <a:endParaRPr lang="en-US"/>
          </a:p>
        </p:txBody>
      </p:sp>
      <p:sp>
        <p:nvSpPr>
          <p:cNvPr id="8" name="Footer Placeholder 7">
            <a:extLst>
              <a:ext uri="{FF2B5EF4-FFF2-40B4-BE49-F238E27FC236}">
                <a16:creationId xmlns:a16="http://schemas.microsoft.com/office/drawing/2014/main" id="{E4C3362D-AC76-1946-9880-C5C9C917BBA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2F0D88A1-3478-7A4C-87F2-090A4F362C64}"/>
              </a:ext>
            </a:extLst>
          </p:cNvPr>
          <p:cNvSpPr>
            <a:spLocks noGrp="1"/>
          </p:cNvSpPr>
          <p:nvPr>
            <p:ph type="sldNum" sz="quarter" idx="12"/>
          </p:nvPr>
        </p:nvSpPr>
        <p:spPr/>
        <p:txBody>
          <a:bodyPr/>
          <a:lstStyle/>
          <a:p>
            <a:fld id="{6F94164B-1B8F-9641-A892-99E78D9288DE}" type="slidenum">
              <a:rPr lang="en-US" smtClean="0"/>
              <a:t>‹#›</a:t>
            </a:fld>
            <a:endParaRPr lang="en-US"/>
          </a:p>
        </p:txBody>
      </p:sp>
    </p:spTree>
    <p:extLst>
      <p:ext uri="{BB962C8B-B14F-4D97-AF65-F5344CB8AC3E}">
        <p14:creationId xmlns:p14="http://schemas.microsoft.com/office/powerpoint/2010/main" val="16386311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AC2A21-6513-9548-B0FE-B7360768B0B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2D7A694-4478-1744-9C81-425F6775B5F5}"/>
              </a:ext>
            </a:extLst>
          </p:cNvPr>
          <p:cNvSpPr>
            <a:spLocks noGrp="1"/>
          </p:cNvSpPr>
          <p:nvPr>
            <p:ph type="dt" sz="half" idx="10"/>
          </p:nvPr>
        </p:nvSpPr>
        <p:spPr/>
        <p:txBody>
          <a:bodyPr/>
          <a:lstStyle/>
          <a:p>
            <a:fld id="{8FE589E9-679B-6C4F-8FE8-A72FEFD129F4}" type="datetimeFigureOut">
              <a:rPr lang="en-US" smtClean="0"/>
              <a:t>7/5/2020</a:t>
            </a:fld>
            <a:endParaRPr lang="en-US"/>
          </a:p>
        </p:txBody>
      </p:sp>
      <p:sp>
        <p:nvSpPr>
          <p:cNvPr id="4" name="Footer Placeholder 3">
            <a:extLst>
              <a:ext uri="{FF2B5EF4-FFF2-40B4-BE49-F238E27FC236}">
                <a16:creationId xmlns:a16="http://schemas.microsoft.com/office/drawing/2014/main" id="{57016459-4FB6-504B-BBE2-34794DD064E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0415F78-04CC-3F41-BC83-164969C070BC}"/>
              </a:ext>
            </a:extLst>
          </p:cNvPr>
          <p:cNvSpPr>
            <a:spLocks noGrp="1"/>
          </p:cNvSpPr>
          <p:nvPr>
            <p:ph type="sldNum" sz="quarter" idx="12"/>
          </p:nvPr>
        </p:nvSpPr>
        <p:spPr/>
        <p:txBody>
          <a:bodyPr/>
          <a:lstStyle/>
          <a:p>
            <a:fld id="{6F94164B-1B8F-9641-A892-99E78D9288DE}" type="slidenum">
              <a:rPr lang="en-US" smtClean="0"/>
              <a:t>‹#›</a:t>
            </a:fld>
            <a:endParaRPr lang="en-US"/>
          </a:p>
        </p:txBody>
      </p:sp>
    </p:spTree>
    <p:extLst>
      <p:ext uri="{BB962C8B-B14F-4D97-AF65-F5344CB8AC3E}">
        <p14:creationId xmlns:p14="http://schemas.microsoft.com/office/powerpoint/2010/main" val="24417179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A28D692-0990-3648-8336-B83475341430}"/>
              </a:ext>
            </a:extLst>
          </p:cNvPr>
          <p:cNvSpPr>
            <a:spLocks noGrp="1"/>
          </p:cNvSpPr>
          <p:nvPr>
            <p:ph type="dt" sz="half" idx="10"/>
          </p:nvPr>
        </p:nvSpPr>
        <p:spPr/>
        <p:txBody>
          <a:bodyPr/>
          <a:lstStyle/>
          <a:p>
            <a:fld id="{8FE589E9-679B-6C4F-8FE8-A72FEFD129F4}" type="datetimeFigureOut">
              <a:rPr lang="en-US" smtClean="0"/>
              <a:t>7/5/2020</a:t>
            </a:fld>
            <a:endParaRPr lang="en-US"/>
          </a:p>
        </p:txBody>
      </p:sp>
      <p:sp>
        <p:nvSpPr>
          <p:cNvPr id="3" name="Footer Placeholder 2">
            <a:extLst>
              <a:ext uri="{FF2B5EF4-FFF2-40B4-BE49-F238E27FC236}">
                <a16:creationId xmlns:a16="http://schemas.microsoft.com/office/drawing/2014/main" id="{1DC6A980-B440-BA4A-B0F6-67A3C0E5FEF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EF5D109-692C-3641-B08A-8658EF7F8338}"/>
              </a:ext>
            </a:extLst>
          </p:cNvPr>
          <p:cNvSpPr>
            <a:spLocks noGrp="1"/>
          </p:cNvSpPr>
          <p:nvPr>
            <p:ph type="sldNum" sz="quarter" idx="12"/>
          </p:nvPr>
        </p:nvSpPr>
        <p:spPr/>
        <p:txBody>
          <a:bodyPr/>
          <a:lstStyle/>
          <a:p>
            <a:fld id="{6F94164B-1B8F-9641-A892-99E78D9288DE}" type="slidenum">
              <a:rPr lang="en-US" smtClean="0"/>
              <a:t>‹#›</a:t>
            </a:fld>
            <a:endParaRPr lang="en-US"/>
          </a:p>
        </p:txBody>
      </p:sp>
    </p:spTree>
    <p:extLst>
      <p:ext uri="{BB962C8B-B14F-4D97-AF65-F5344CB8AC3E}">
        <p14:creationId xmlns:p14="http://schemas.microsoft.com/office/powerpoint/2010/main" val="8532851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7A80C3-56D9-8641-BCF6-4C3479D45AD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B252435-9993-574B-88D8-D80895D13EE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C41886A-0678-674C-960F-6A0479ED6CB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07FB11C-41FD-C748-9DF2-67FA2D998362}"/>
              </a:ext>
            </a:extLst>
          </p:cNvPr>
          <p:cNvSpPr>
            <a:spLocks noGrp="1"/>
          </p:cNvSpPr>
          <p:nvPr>
            <p:ph type="dt" sz="half" idx="10"/>
          </p:nvPr>
        </p:nvSpPr>
        <p:spPr/>
        <p:txBody>
          <a:bodyPr/>
          <a:lstStyle/>
          <a:p>
            <a:fld id="{8FE589E9-679B-6C4F-8FE8-A72FEFD129F4}" type="datetimeFigureOut">
              <a:rPr lang="en-US" smtClean="0"/>
              <a:t>7/5/2020</a:t>
            </a:fld>
            <a:endParaRPr lang="en-US"/>
          </a:p>
        </p:txBody>
      </p:sp>
      <p:sp>
        <p:nvSpPr>
          <p:cNvPr id="6" name="Footer Placeholder 5">
            <a:extLst>
              <a:ext uri="{FF2B5EF4-FFF2-40B4-BE49-F238E27FC236}">
                <a16:creationId xmlns:a16="http://schemas.microsoft.com/office/drawing/2014/main" id="{11252F87-276B-114B-B236-37DF2B9BC2F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13225B1-F412-284F-8B5A-883CC7A8AA27}"/>
              </a:ext>
            </a:extLst>
          </p:cNvPr>
          <p:cNvSpPr>
            <a:spLocks noGrp="1"/>
          </p:cNvSpPr>
          <p:nvPr>
            <p:ph type="sldNum" sz="quarter" idx="12"/>
          </p:nvPr>
        </p:nvSpPr>
        <p:spPr/>
        <p:txBody>
          <a:bodyPr/>
          <a:lstStyle/>
          <a:p>
            <a:fld id="{6F94164B-1B8F-9641-A892-99E78D9288DE}" type="slidenum">
              <a:rPr lang="en-US" smtClean="0"/>
              <a:t>‹#›</a:t>
            </a:fld>
            <a:endParaRPr lang="en-US"/>
          </a:p>
        </p:txBody>
      </p:sp>
    </p:spTree>
    <p:extLst>
      <p:ext uri="{BB962C8B-B14F-4D97-AF65-F5344CB8AC3E}">
        <p14:creationId xmlns:p14="http://schemas.microsoft.com/office/powerpoint/2010/main" val="13046448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F49780-5537-C74C-8489-4CA5ACD0E88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DE32325-4F8B-D945-8784-6BD3A6B1C5C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9BBE0E4-895E-A94B-B1E7-04EBDBC555F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A24AC34-87D5-9445-9FEA-6FBDBAEB4398}"/>
              </a:ext>
            </a:extLst>
          </p:cNvPr>
          <p:cNvSpPr>
            <a:spLocks noGrp="1"/>
          </p:cNvSpPr>
          <p:nvPr>
            <p:ph type="dt" sz="half" idx="10"/>
          </p:nvPr>
        </p:nvSpPr>
        <p:spPr/>
        <p:txBody>
          <a:bodyPr/>
          <a:lstStyle/>
          <a:p>
            <a:fld id="{8FE589E9-679B-6C4F-8FE8-A72FEFD129F4}" type="datetimeFigureOut">
              <a:rPr lang="en-US" smtClean="0"/>
              <a:t>7/5/2020</a:t>
            </a:fld>
            <a:endParaRPr lang="en-US"/>
          </a:p>
        </p:txBody>
      </p:sp>
      <p:sp>
        <p:nvSpPr>
          <p:cNvPr id="6" name="Footer Placeholder 5">
            <a:extLst>
              <a:ext uri="{FF2B5EF4-FFF2-40B4-BE49-F238E27FC236}">
                <a16:creationId xmlns:a16="http://schemas.microsoft.com/office/drawing/2014/main" id="{5E5D12F2-AE37-564E-9021-58A5C8931B9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1AB4E8D-5618-0244-95AC-83C8E6D7B3D2}"/>
              </a:ext>
            </a:extLst>
          </p:cNvPr>
          <p:cNvSpPr>
            <a:spLocks noGrp="1"/>
          </p:cNvSpPr>
          <p:nvPr>
            <p:ph type="sldNum" sz="quarter" idx="12"/>
          </p:nvPr>
        </p:nvSpPr>
        <p:spPr/>
        <p:txBody>
          <a:bodyPr/>
          <a:lstStyle/>
          <a:p>
            <a:fld id="{6F94164B-1B8F-9641-A892-99E78D9288DE}" type="slidenum">
              <a:rPr lang="en-US" smtClean="0"/>
              <a:t>‹#›</a:t>
            </a:fld>
            <a:endParaRPr lang="en-US"/>
          </a:p>
        </p:txBody>
      </p:sp>
    </p:spTree>
    <p:extLst>
      <p:ext uri="{BB962C8B-B14F-4D97-AF65-F5344CB8AC3E}">
        <p14:creationId xmlns:p14="http://schemas.microsoft.com/office/powerpoint/2010/main" val="5700105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84D161A-1FF1-A945-89FD-9D24EBBDD3E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4C173CC-3AF4-324D-B144-33CC704F3D5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170E5F1-ABCF-AD4E-A077-5E685C96AAA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FE589E9-679B-6C4F-8FE8-A72FEFD129F4}" type="datetimeFigureOut">
              <a:rPr lang="en-US" smtClean="0"/>
              <a:t>7/5/2020</a:t>
            </a:fld>
            <a:endParaRPr lang="en-US"/>
          </a:p>
        </p:txBody>
      </p:sp>
      <p:sp>
        <p:nvSpPr>
          <p:cNvPr id="5" name="Footer Placeholder 4">
            <a:extLst>
              <a:ext uri="{FF2B5EF4-FFF2-40B4-BE49-F238E27FC236}">
                <a16:creationId xmlns:a16="http://schemas.microsoft.com/office/drawing/2014/main" id="{A413552C-D518-4B40-BC5B-A2D19BDC17D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508E1F1-59C8-DE4A-ACC4-FB131BB22C2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F94164B-1B8F-9641-A892-99E78D9288DE}" type="slidenum">
              <a:rPr lang="en-US" smtClean="0"/>
              <a:t>‹#›</a:t>
            </a:fld>
            <a:endParaRPr lang="en-US"/>
          </a:p>
        </p:txBody>
      </p:sp>
    </p:spTree>
    <p:extLst>
      <p:ext uri="{BB962C8B-B14F-4D97-AF65-F5344CB8AC3E}">
        <p14:creationId xmlns:p14="http://schemas.microsoft.com/office/powerpoint/2010/main" val="42514560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wwf.org.uk/updates/10-myths-about-climate-change" TargetMode="External"/><Relationship Id="rId2" Type="http://schemas.openxmlformats.org/officeDocument/2006/relationships/hyperlink" Target="https://www.skepticalscience.com/argument.php"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skepticalscience.com/climate-change-little-ice-age-medieval-warm-period-basic.htm" TargetMode="External"/><Relationship Id="rId2" Type="http://schemas.openxmlformats.org/officeDocument/2006/relationships/hyperlink" Target="http://www.quadrant.org.au/blogs/doomed-planet/2009/07/resisting-climate-hysteria" TargetMode="External"/><Relationship Id="rId1" Type="http://schemas.openxmlformats.org/officeDocument/2006/relationships/slideLayout" Target="../slideLayouts/slideLayout2.xml"/><Relationship Id="rId4" Type="http://schemas.openxmlformats.org/officeDocument/2006/relationships/hyperlink" Target="https://www.skepticalscience.com/climate-change-little-ice-age-medieval-warm-period-intermediate.htm"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climate.nasa.gov/evidence/" TargetMode="External"/><Relationship Id="rId2" Type="http://schemas.openxmlformats.org/officeDocument/2006/relationships/hyperlink" Target="https://www.wwf.org.uk/updates/10-myths-about-climate-change"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www.skepticalscience.com/" TargetMode="External"/><Relationship Id="rId1" Type="http://schemas.openxmlformats.org/officeDocument/2006/relationships/slideLayout" Target="../slideLayouts/slideLayout2.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BDA724-7DFF-BA41-9B52-40F5BAEA146F}"/>
              </a:ext>
            </a:extLst>
          </p:cNvPr>
          <p:cNvSpPr>
            <a:spLocks noGrp="1"/>
          </p:cNvSpPr>
          <p:nvPr>
            <p:ph type="ctrTitle"/>
          </p:nvPr>
        </p:nvSpPr>
        <p:spPr/>
        <p:txBody>
          <a:bodyPr/>
          <a:lstStyle/>
          <a:p>
            <a:r>
              <a:rPr lang="en-US" dirty="0"/>
              <a:t>Global Climate Change</a:t>
            </a:r>
          </a:p>
        </p:txBody>
      </p:sp>
      <p:sp>
        <p:nvSpPr>
          <p:cNvPr id="3" name="Subtitle 2">
            <a:extLst>
              <a:ext uri="{FF2B5EF4-FFF2-40B4-BE49-F238E27FC236}">
                <a16:creationId xmlns:a16="http://schemas.microsoft.com/office/drawing/2014/main" id="{D83DD8AA-AEDB-5B4D-A5C5-0913862B4E90}"/>
              </a:ext>
            </a:extLst>
          </p:cNvPr>
          <p:cNvSpPr>
            <a:spLocks noGrp="1"/>
          </p:cNvSpPr>
          <p:nvPr>
            <p:ph type="subTitle" idx="1"/>
          </p:nvPr>
        </p:nvSpPr>
        <p:spPr>
          <a:xfrm>
            <a:off x="1524000" y="4429919"/>
            <a:ext cx="9144000" cy="1655762"/>
          </a:xfrm>
        </p:spPr>
        <p:txBody>
          <a:bodyPr/>
          <a:lstStyle/>
          <a:p>
            <a:r>
              <a:rPr lang="en-US" dirty="0"/>
              <a:t>METR112 Writing Assignment</a:t>
            </a:r>
          </a:p>
        </p:txBody>
      </p:sp>
    </p:spTree>
    <p:extLst>
      <p:ext uri="{BB962C8B-B14F-4D97-AF65-F5344CB8AC3E}">
        <p14:creationId xmlns:p14="http://schemas.microsoft.com/office/powerpoint/2010/main" val="26025215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6E9878-B4F8-4C6E-9833-8E4E7D3E21E4}"/>
              </a:ext>
            </a:extLst>
          </p:cNvPr>
          <p:cNvSpPr>
            <a:spLocks noGrp="1"/>
          </p:cNvSpPr>
          <p:nvPr>
            <p:ph type="title"/>
          </p:nvPr>
        </p:nvSpPr>
        <p:spPr/>
        <p:txBody>
          <a:bodyPr/>
          <a:lstStyle/>
          <a:p>
            <a:r>
              <a:rPr lang="en-US" dirty="0"/>
              <a:t>Requirement</a:t>
            </a:r>
          </a:p>
        </p:txBody>
      </p:sp>
      <p:sp>
        <p:nvSpPr>
          <p:cNvPr id="3" name="Content Placeholder 2">
            <a:extLst>
              <a:ext uri="{FF2B5EF4-FFF2-40B4-BE49-F238E27FC236}">
                <a16:creationId xmlns:a16="http://schemas.microsoft.com/office/drawing/2014/main" id="{17096A28-FA09-4AB0-A354-C7DAD1174C2F}"/>
              </a:ext>
            </a:extLst>
          </p:cNvPr>
          <p:cNvSpPr>
            <a:spLocks noGrp="1"/>
          </p:cNvSpPr>
          <p:nvPr>
            <p:ph idx="1"/>
          </p:nvPr>
        </p:nvSpPr>
        <p:spPr/>
        <p:txBody>
          <a:bodyPr/>
          <a:lstStyle/>
          <a:p>
            <a:r>
              <a:rPr lang="en-US" dirty="0"/>
              <a:t>This is a writing assignment for METR112. You can choose from one of the topics mentioned here</a:t>
            </a:r>
          </a:p>
          <a:p>
            <a:pPr lvl="1"/>
            <a:r>
              <a:rPr lang="en-US" dirty="0"/>
              <a:t>Topic I: Climate myth vs climate science</a:t>
            </a:r>
          </a:p>
          <a:p>
            <a:pPr lvl="1"/>
            <a:r>
              <a:rPr lang="en-US" dirty="0"/>
              <a:t>Topic </a:t>
            </a:r>
            <a:r>
              <a:rPr lang="en-US"/>
              <a:t>II: What </a:t>
            </a:r>
            <a:r>
              <a:rPr lang="en-US" dirty="0"/>
              <a:t>surprise you most in </a:t>
            </a:r>
            <a:r>
              <a:rPr lang="en-US"/>
              <a:t>the content </a:t>
            </a:r>
            <a:r>
              <a:rPr lang="en-US" dirty="0"/>
              <a:t>we covered in METR112</a:t>
            </a:r>
          </a:p>
          <a:p>
            <a:r>
              <a:rPr lang="en-US" dirty="0"/>
              <a:t>Due date August 10, 2020 in the final week.</a:t>
            </a:r>
          </a:p>
          <a:p>
            <a:r>
              <a:rPr lang="en-US" dirty="0"/>
              <a:t>Weight: 25pt</a:t>
            </a:r>
          </a:p>
        </p:txBody>
      </p:sp>
    </p:spTree>
    <p:extLst>
      <p:ext uri="{BB962C8B-B14F-4D97-AF65-F5344CB8AC3E}">
        <p14:creationId xmlns:p14="http://schemas.microsoft.com/office/powerpoint/2010/main" val="25035414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819B57-F9EF-074B-9D90-FC227C50088A}"/>
              </a:ext>
            </a:extLst>
          </p:cNvPr>
          <p:cNvSpPr>
            <a:spLocks noGrp="1"/>
          </p:cNvSpPr>
          <p:nvPr>
            <p:ph type="title"/>
          </p:nvPr>
        </p:nvSpPr>
        <p:spPr/>
        <p:txBody>
          <a:bodyPr/>
          <a:lstStyle/>
          <a:p>
            <a:r>
              <a:rPr lang="en-US" dirty="0"/>
              <a:t>Topics I</a:t>
            </a:r>
          </a:p>
        </p:txBody>
      </p:sp>
      <p:sp>
        <p:nvSpPr>
          <p:cNvPr id="3" name="Content Placeholder 2">
            <a:extLst>
              <a:ext uri="{FF2B5EF4-FFF2-40B4-BE49-F238E27FC236}">
                <a16:creationId xmlns:a16="http://schemas.microsoft.com/office/drawing/2014/main" id="{7713B795-3DFE-734E-BCA6-6261AB7774EA}"/>
              </a:ext>
            </a:extLst>
          </p:cNvPr>
          <p:cNvSpPr>
            <a:spLocks noGrp="1"/>
          </p:cNvSpPr>
          <p:nvPr>
            <p:ph idx="1"/>
          </p:nvPr>
        </p:nvSpPr>
        <p:spPr/>
        <p:txBody>
          <a:bodyPr/>
          <a:lstStyle/>
          <a:p>
            <a:r>
              <a:rPr lang="en-US" dirty="0"/>
              <a:t>There are many information and misinformation about Climate change online and some news outlet.</a:t>
            </a:r>
          </a:p>
          <a:p>
            <a:r>
              <a:rPr lang="en-US" dirty="0"/>
              <a:t>Please check out some typical arguments about climate change</a:t>
            </a:r>
          </a:p>
          <a:p>
            <a:r>
              <a:rPr lang="en-US" dirty="0"/>
              <a:t>Myth vs Science</a:t>
            </a:r>
          </a:p>
          <a:p>
            <a:r>
              <a:rPr lang="en-US" dirty="0">
                <a:hlinkClick r:id="rId2"/>
              </a:rPr>
              <a:t>https://www.skepticalscience.com/argument.php</a:t>
            </a:r>
            <a:endParaRPr lang="en-US" dirty="0"/>
          </a:p>
          <a:p>
            <a:r>
              <a:rPr lang="en-US" dirty="0">
                <a:hlinkClick r:id="rId3"/>
              </a:rPr>
              <a:t>https://www.wwf.org.uk/updates/10-myths-about-climate-change</a:t>
            </a:r>
            <a:endParaRPr lang="en-US" dirty="0"/>
          </a:p>
        </p:txBody>
      </p:sp>
    </p:spTree>
    <p:extLst>
      <p:ext uri="{BB962C8B-B14F-4D97-AF65-F5344CB8AC3E}">
        <p14:creationId xmlns:p14="http://schemas.microsoft.com/office/powerpoint/2010/main" val="1205790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A0FE58C9-87A5-C348-B7D4-3F0EC15C8641}"/>
              </a:ext>
            </a:extLst>
          </p:cNvPr>
          <p:cNvPicPr>
            <a:picLocks noGrp="1" noChangeAspect="1"/>
          </p:cNvPicPr>
          <p:nvPr>
            <p:ph idx="1"/>
          </p:nvPr>
        </p:nvPicPr>
        <p:blipFill>
          <a:blip r:embed="rId2"/>
          <a:stretch>
            <a:fillRect/>
          </a:stretch>
        </p:blipFill>
        <p:spPr>
          <a:xfrm>
            <a:off x="2458559" y="553461"/>
            <a:ext cx="7482863" cy="5751078"/>
          </a:xfrm>
        </p:spPr>
      </p:pic>
    </p:spTree>
    <p:extLst>
      <p:ext uri="{BB962C8B-B14F-4D97-AF65-F5344CB8AC3E}">
        <p14:creationId xmlns:p14="http://schemas.microsoft.com/office/powerpoint/2010/main" val="36184163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9FCB46-A036-E94B-B6DD-9107FECDC565}"/>
              </a:ext>
            </a:extLst>
          </p:cNvPr>
          <p:cNvSpPr>
            <a:spLocks noGrp="1"/>
          </p:cNvSpPr>
          <p:nvPr>
            <p:ph type="title"/>
          </p:nvPr>
        </p:nvSpPr>
        <p:spPr>
          <a:xfrm>
            <a:off x="838200" y="202613"/>
            <a:ext cx="10515600" cy="1325563"/>
          </a:xfrm>
        </p:spPr>
        <p:txBody>
          <a:bodyPr/>
          <a:lstStyle/>
          <a:p>
            <a:r>
              <a:rPr lang="en-US" dirty="0"/>
              <a:t>Please pick one topic</a:t>
            </a:r>
          </a:p>
        </p:txBody>
      </p:sp>
      <p:sp>
        <p:nvSpPr>
          <p:cNvPr id="3" name="Content Placeholder 2">
            <a:extLst>
              <a:ext uri="{FF2B5EF4-FFF2-40B4-BE49-F238E27FC236}">
                <a16:creationId xmlns:a16="http://schemas.microsoft.com/office/drawing/2014/main" id="{C8D551B7-EC8A-9C42-931B-8D8D2B1240E9}"/>
              </a:ext>
            </a:extLst>
          </p:cNvPr>
          <p:cNvSpPr>
            <a:spLocks noGrp="1"/>
          </p:cNvSpPr>
          <p:nvPr>
            <p:ph idx="1"/>
          </p:nvPr>
        </p:nvSpPr>
        <p:spPr>
          <a:xfrm>
            <a:off x="838200" y="1302707"/>
            <a:ext cx="10515600" cy="5285983"/>
          </a:xfrm>
        </p:spPr>
        <p:txBody>
          <a:bodyPr>
            <a:normAutofit/>
          </a:bodyPr>
          <a:lstStyle/>
          <a:p>
            <a:r>
              <a:rPr lang="en-US" dirty="0"/>
              <a:t>At first, the Myth claim sounds plausible to you, e.g. like this one.</a:t>
            </a:r>
          </a:p>
          <a:p>
            <a:pPr lvl="1"/>
            <a:r>
              <a:rPr lang="en-US" dirty="0"/>
              <a:t>Climate's changed before</a:t>
            </a:r>
          </a:p>
          <a:p>
            <a:pPr lvl="2"/>
            <a:r>
              <a:rPr lang="en-US" dirty="0"/>
              <a:t>Climate is always changing. We have had ice ages and warmer periods when alligators were found in Spitzbergen. Ice ages have occurred in a hundred thousand year cycle for the last 700 thousand years, and there have been previous periods that appear to have been warmer than the present despite CO2 levels being lower than they are now. More recently, we have had the medieval warm period and the little ice age. (</a:t>
            </a:r>
            <a:r>
              <a:rPr lang="en-US" dirty="0">
                <a:hlinkClick r:id="rId2"/>
              </a:rPr>
              <a:t>Richard Lindzen</a:t>
            </a:r>
            <a:r>
              <a:rPr lang="en-US" dirty="0"/>
              <a:t>)</a:t>
            </a:r>
          </a:p>
          <a:p>
            <a:r>
              <a:rPr lang="en-US" dirty="0"/>
              <a:t>But after you read current scientific studies </a:t>
            </a:r>
          </a:p>
          <a:p>
            <a:pPr lvl="1"/>
            <a:r>
              <a:rPr lang="en-US" dirty="0"/>
              <a:t>Basic</a:t>
            </a:r>
          </a:p>
          <a:p>
            <a:pPr lvl="1"/>
            <a:r>
              <a:rPr lang="en-US" dirty="0">
                <a:hlinkClick r:id="rId3"/>
              </a:rPr>
              <a:t>https://www.skepticalscience.com/climate-change-little-ice-age-medieval-warm-period-basic.htm</a:t>
            </a:r>
            <a:endParaRPr lang="en-US" dirty="0"/>
          </a:p>
          <a:p>
            <a:pPr lvl="1"/>
            <a:r>
              <a:rPr lang="en-US" dirty="0"/>
              <a:t>Intermediate</a:t>
            </a:r>
          </a:p>
          <a:p>
            <a:pPr lvl="1"/>
            <a:r>
              <a:rPr lang="en-US" dirty="0">
                <a:hlinkClick r:id="rId4"/>
              </a:rPr>
              <a:t>https://www.skepticalscience.com/climate-change-little-ice-age-medieval-warm-period-intermediate.htm</a:t>
            </a:r>
            <a:endParaRPr lang="en-US" dirty="0"/>
          </a:p>
          <a:p>
            <a:pPr lvl="1"/>
            <a:endParaRPr lang="en-US" dirty="0"/>
          </a:p>
        </p:txBody>
      </p:sp>
    </p:spTree>
    <p:extLst>
      <p:ext uri="{BB962C8B-B14F-4D97-AF65-F5344CB8AC3E}">
        <p14:creationId xmlns:p14="http://schemas.microsoft.com/office/powerpoint/2010/main" val="6834141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2DF570-A45C-7C48-B983-1F3DDAA87062}"/>
              </a:ext>
            </a:extLst>
          </p:cNvPr>
          <p:cNvSpPr>
            <a:spLocks noGrp="1"/>
          </p:cNvSpPr>
          <p:nvPr>
            <p:ph type="title"/>
          </p:nvPr>
        </p:nvSpPr>
        <p:spPr/>
        <p:txBody>
          <a:bodyPr>
            <a:normAutofit fontScale="90000"/>
          </a:bodyPr>
          <a:lstStyle/>
          <a:p>
            <a:r>
              <a:rPr lang="en-US" sz="3200" dirty="0"/>
              <a:t>Or as discussed on </a:t>
            </a:r>
            <a:br>
              <a:rPr lang="en-US" sz="3200" dirty="0"/>
            </a:br>
            <a:r>
              <a:rPr lang="en-US" sz="3200" dirty="0">
                <a:hlinkClick r:id="rId2"/>
              </a:rPr>
              <a:t>https://www.wwf.org.uk/updates/10-myths-about-climate-change</a:t>
            </a:r>
            <a:endParaRPr lang="en-US" sz="3200" dirty="0"/>
          </a:p>
        </p:txBody>
      </p:sp>
      <p:sp>
        <p:nvSpPr>
          <p:cNvPr id="3" name="Content Placeholder 2">
            <a:extLst>
              <a:ext uri="{FF2B5EF4-FFF2-40B4-BE49-F238E27FC236}">
                <a16:creationId xmlns:a16="http://schemas.microsoft.com/office/drawing/2014/main" id="{23057887-C329-9843-8B44-697A0E6CEBFE}"/>
              </a:ext>
            </a:extLst>
          </p:cNvPr>
          <p:cNvSpPr>
            <a:spLocks noGrp="1"/>
          </p:cNvSpPr>
          <p:nvPr>
            <p:ph idx="1"/>
          </p:nvPr>
        </p:nvSpPr>
        <p:spPr/>
        <p:txBody>
          <a:bodyPr>
            <a:normAutofit fontScale="85000" lnSpcReduction="10000"/>
          </a:bodyPr>
          <a:lstStyle/>
          <a:p>
            <a:pPr marL="0" indent="0">
              <a:buNone/>
            </a:pPr>
            <a:r>
              <a:rPr lang="en-US" cap="all" dirty="0"/>
              <a:t>1. THE EARTH’S CLIMATE HAS ALWAYS CHANGED  </a:t>
            </a:r>
          </a:p>
          <a:p>
            <a:r>
              <a:rPr lang="en-US" dirty="0"/>
              <a:t>Over the course of the Earth’s 4.5-billion-year history, the climate has changed a lot. This is true. But the rapid warming we’re seeing now can't be explained by natural cycles of warming and cooling. The kind of changes that would normally happen over hundreds of thousands of years are happening in decades. </a:t>
            </a:r>
          </a:p>
          <a:p>
            <a:r>
              <a:rPr lang="en-US" dirty="0"/>
              <a:t>Global temperatures are now at their highest since records began. In fact, 17 of the 18 warmest years on record have all taken place since 2001.  </a:t>
            </a:r>
          </a:p>
          <a:p>
            <a:r>
              <a:rPr lang="en-US" dirty="0"/>
              <a:t>This much faster warming corresponds with </a:t>
            </a:r>
            <a:r>
              <a:rPr lang="en-US" dirty="0">
                <a:hlinkClick r:id="rId3"/>
              </a:rPr>
              <a:t>levels of carbon dioxide</a:t>
            </a:r>
            <a:r>
              <a:rPr lang="en-US" dirty="0"/>
              <a:t> in the atmosphere, which have been increasing since the industrial revolution. So, when people talk about climate change today, they mean anthropogenic (man-made) climate change. This is the warming of Earth’s average temperature as a result of human activity, such as burning coal, oil and gas to produce energy to fuel our homes and transport and cutting down trees to produce the food we eat.</a:t>
            </a:r>
          </a:p>
          <a:p>
            <a:endParaRPr lang="en-US" dirty="0"/>
          </a:p>
        </p:txBody>
      </p:sp>
    </p:spTree>
    <p:extLst>
      <p:ext uri="{BB962C8B-B14F-4D97-AF65-F5344CB8AC3E}">
        <p14:creationId xmlns:p14="http://schemas.microsoft.com/office/powerpoint/2010/main" val="4878639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3441B8-9A21-E94B-884E-FF3113AF4FA5}"/>
              </a:ext>
            </a:extLst>
          </p:cNvPr>
          <p:cNvSpPr>
            <a:spLocks noGrp="1"/>
          </p:cNvSpPr>
          <p:nvPr>
            <p:ph type="title"/>
          </p:nvPr>
        </p:nvSpPr>
        <p:spPr/>
        <p:txBody>
          <a:bodyPr/>
          <a:lstStyle/>
          <a:p>
            <a:r>
              <a:rPr lang="en-US" dirty="0"/>
              <a:t>Please write a short essay</a:t>
            </a:r>
          </a:p>
        </p:txBody>
      </p:sp>
      <p:sp>
        <p:nvSpPr>
          <p:cNvPr id="3" name="Content Placeholder 2">
            <a:extLst>
              <a:ext uri="{FF2B5EF4-FFF2-40B4-BE49-F238E27FC236}">
                <a16:creationId xmlns:a16="http://schemas.microsoft.com/office/drawing/2014/main" id="{5249161B-E676-424B-996C-16CE6E3EFCC9}"/>
              </a:ext>
            </a:extLst>
          </p:cNvPr>
          <p:cNvSpPr>
            <a:spLocks noGrp="1"/>
          </p:cNvSpPr>
          <p:nvPr>
            <p:ph idx="1"/>
          </p:nvPr>
        </p:nvSpPr>
        <p:spPr/>
        <p:txBody>
          <a:bodyPr/>
          <a:lstStyle/>
          <a:p>
            <a:r>
              <a:rPr lang="en-US" dirty="0"/>
              <a:t>Briefly describe the claim of the ‘climate myth’</a:t>
            </a:r>
          </a:p>
          <a:p>
            <a:pPr lvl="1"/>
            <a:r>
              <a:rPr lang="en-US" dirty="0"/>
              <a:t>~ 100 words</a:t>
            </a:r>
          </a:p>
          <a:p>
            <a:r>
              <a:rPr lang="en-US" dirty="0"/>
              <a:t>What are the current scientific research results and understanding about it?</a:t>
            </a:r>
          </a:p>
          <a:p>
            <a:pPr lvl="1"/>
            <a:r>
              <a:rPr lang="en-US" dirty="0"/>
              <a:t>~ 200 words</a:t>
            </a:r>
          </a:p>
          <a:p>
            <a:r>
              <a:rPr lang="en-US" dirty="0"/>
              <a:t>Use your own words and reasoning to rebut the climate myth.</a:t>
            </a:r>
          </a:p>
          <a:p>
            <a:pPr lvl="1"/>
            <a:r>
              <a:rPr lang="en-US" dirty="0"/>
              <a:t>100-200 words</a:t>
            </a:r>
          </a:p>
          <a:p>
            <a:endParaRPr lang="en-US" dirty="0"/>
          </a:p>
        </p:txBody>
      </p:sp>
    </p:spTree>
    <p:extLst>
      <p:ext uri="{BB962C8B-B14F-4D97-AF65-F5344CB8AC3E}">
        <p14:creationId xmlns:p14="http://schemas.microsoft.com/office/powerpoint/2010/main" val="22078499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E37282-E9B5-044B-B72F-3E1C29802B83}"/>
              </a:ext>
            </a:extLst>
          </p:cNvPr>
          <p:cNvSpPr>
            <a:spLocks noGrp="1"/>
          </p:cNvSpPr>
          <p:nvPr>
            <p:ph type="title"/>
          </p:nvPr>
        </p:nvSpPr>
        <p:spPr>
          <a:xfrm>
            <a:off x="700413" y="246291"/>
            <a:ext cx="10515600" cy="793369"/>
          </a:xfrm>
        </p:spPr>
        <p:txBody>
          <a:bodyPr>
            <a:normAutofit/>
          </a:bodyPr>
          <a:lstStyle/>
          <a:p>
            <a:r>
              <a:rPr lang="en-US" sz="3600" dirty="0"/>
              <a:t>Suggestions on topics to choose from</a:t>
            </a:r>
          </a:p>
        </p:txBody>
      </p:sp>
      <p:sp>
        <p:nvSpPr>
          <p:cNvPr id="3" name="Content Placeholder 2">
            <a:extLst>
              <a:ext uri="{FF2B5EF4-FFF2-40B4-BE49-F238E27FC236}">
                <a16:creationId xmlns:a16="http://schemas.microsoft.com/office/drawing/2014/main" id="{22D3A378-34DC-5241-986F-412B1D96C2D8}"/>
              </a:ext>
            </a:extLst>
          </p:cNvPr>
          <p:cNvSpPr>
            <a:spLocks noGrp="1"/>
          </p:cNvSpPr>
          <p:nvPr>
            <p:ph idx="1"/>
          </p:nvPr>
        </p:nvSpPr>
        <p:spPr>
          <a:xfrm>
            <a:off x="449893" y="1039660"/>
            <a:ext cx="8155488" cy="5137303"/>
          </a:xfrm>
        </p:spPr>
        <p:txBody>
          <a:bodyPr/>
          <a:lstStyle/>
          <a:p>
            <a:r>
              <a:rPr lang="en-US" dirty="0"/>
              <a:t>The one you think your family member has some misunderstanding and you can use what you learned to convince them.</a:t>
            </a:r>
          </a:p>
          <a:p>
            <a:pPr lvl="1"/>
            <a:r>
              <a:rPr lang="en-US" dirty="0"/>
              <a:t>Please keep the discussion civil. A peaceful learning experience is beneficial, while polarized debate is not. </a:t>
            </a:r>
          </a:p>
          <a:p>
            <a:r>
              <a:rPr lang="en-US" dirty="0"/>
              <a:t>Other topics</a:t>
            </a:r>
          </a:p>
          <a:p>
            <a:pPr lvl="1"/>
            <a:r>
              <a:rPr lang="en-US" dirty="0">
                <a:hlinkClick r:id="rId2"/>
              </a:rPr>
              <a:t>https://www.skepticalscience.com/</a:t>
            </a:r>
            <a:endParaRPr lang="en-US" dirty="0"/>
          </a:p>
          <a:p>
            <a:pPr lvl="1"/>
            <a:r>
              <a:rPr lang="en-US" dirty="0"/>
              <a:t> On the left hand side of the website</a:t>
            </a:r>
          </a:p>
        </p:txBody>
      </p:sp>
      <p:pic>
        <p:nvPicPr>
          <p:cNvPr id="5" name="Picture 4">
            <a:extLst>
              <a:ext uri="{FF2B5EF4-FFF2-40B4-BE49-F238E27FC236}">
                <a16:creationId xmlns:a16="http://schemas.microsoft.com/office/drawing/2014/main" id="{4A4738DF-CC10-704B-B0AD-AEEAC76EE931}"/>
              </a:ext>
            </a:extLst>
          </p:cNvPr>
          <p:cNvPicPr>
            <a:picLocks noChangeAspect="1"/>
          </p:cNvPicPr>
          <p:nvPr/>
        </p:nvPicPr>
        <p:blipFill>
          <a:blip r:embed="rId3"/>
          <a:stretch>
            <a:fillRect/>
          </a:stretch>
        </p:blipFill>
        <p:spPr>
          <a:xfrm>
            <a:off x="6096000" y="2976504"/>
            <a:ext cx="2565400" cy="3776839"/>
          </a:xfrm>
          <a:prstGeom prst="rect">
            <a:avLst/>
          </a:prstGeom>
        </p:spPr>
      </p:pic>
      <p:pic>
        <p:nvPicPr>
          <p:cNvPr id="7" name="Picture 6">
            <a:extLst>
              <a:ext uri="{FF2B5EF4-FFF2-40B4-BE49-F238E27FC236}">
                <a16:creationId xmlns:a16="http://schemas.microsoft.com/office/drawing/2014/main" id="{6C94662D-3547-AF46-A9D4-BE3BF868FAB1}"/>
              </a:ext>
            </a:extLst>
          </p:cNvPr>
          <p:cNvPicPr>
            <a:picLocks noChangeAspect="1"/>
          </p:cNvPicPr>
          <p:nvPr/>
        </p:nvPicPr>
        <p:blipFill>
          <a:blip r:embed="rId4"/>
          <a:stretch>
            <a:fillRect/>
          </a:stretch>
        </p:blipFill>
        <p:spPr>
          <a:xfrm>
            <a:off x="9084676" y="239865"/>
            <a:ext cx="2565400" cy="6553200"/>
          </a:xfrm>
          <a:prstGeom prst="rect">
            <a:avLst/>
          </a:prstGeom>
        </p:spPr>
      </p:pic>
    </p:spTree>
    <p:extLst>
      <p:ext uri="{BB962C8B-B14F-4D97-AF65-F5344CB8AC3E}">
        <p14:creationId xmlns:p14="http://schemas.microsoft.com/office/powerpoint/2010/main" val="176034429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34</TotalTime>
  <Words>562</Words>
  <Application>Microsoft Office PowerPoint</Application>
  <PresentationFormat>Widescreen</PresentationFormat>
  <Paragraphs>41</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Calibri Light</vt:lpstr>
      <vt:lpstr>Office Theme</vt:lpstr>
      <vt:lpstr>Global Climate Change</vt:lpstr>
      <vt:lpstr>Requirement</vt:lpstr>
      <vt:lpstr>Topics I</vt:lpstr>
      <vt:lpstr>PowerPoint Presentation</vt:lpstr>
      <vt:lpstr>Please pick one topic</vt:lpstr>
      <vt:lpstr>Or as discussed on  https://www.wwf.org.uk/updates/10-myths-about-climate-change</vt:lpstr>
      <vt:lpstr>Please write a short essay</vt:lpstr>
      <vt:lpstr>Suggestions on topics to choose from</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Climate Change</dc:title>
  <dc:creator>Tan, Qian (ARC-SGG)[Bay Area Environmental Research Institute]</dc:creator>
  <cp:lastModifiedBy>Qian Tan</cp:lastModifiedBy>
  <cp:revision>6</cp:revision>
  <dcterms:created xsi:type="dcterms:W3CDTF">2020-03-20T23:43:56Z</dcterms:created>
  <dcterms:modified xsi:type="dcterms:W3CDTF">2020-07-06T05:48:00Z</dcterms:modified>
</cp:coreProperties>
</file>