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/>
    <p:restoredTop sz="94721"/>
  </p:normalViewPr>
  <p:slideViewPr>
    <p:cSldViewPr snapToGrid="0" snapToObjects="1">
      <p:cViewPr>
        <p:scale>
          <a:sx n="99" d="100"/>
          <a:sy n="99" d="100"/>
        </p:scale>
        <p:origin x="-75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D4411-BBC6-3B46-82AA-7D439DDB1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776D2B-9361-4E48-B2CA-93D9948328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0F506-1D49-864C-A939-9ACE67209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3A89D7-A4D7-7940-891D-6F67920C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521C9-7A32-9849-A5F0-6C7B31BD8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76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3DE90-33F8-B245-B61D-2D7DC4C62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E9042-241E-1F40-A5D7-FC2C9A9CE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ACBB4-400B-B642-8B30-E73837A71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DD4E4-D19C-B34B-AB1C-5FE13263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B148B7-522E-244B-957D-58A1F5CDE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7AF0D2-12D0-FD43-A70D-5B05654C45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70268-EF5B-B349-99F4-6D23B7B53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C6D026-5C24-E54F-B781-823D69B0A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C2D1E0-3113-044C-95F3-A7CB00417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57E4F-229D-B14B-B739-CE4878AD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86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02729-67A9-CA45-9BAF-33E0B2521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ACE2F-CE89-7043-9BCC-27FBE850F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AAEC1-E275-A74B-BD33-CF1655D5D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F0D4-10E6-4B45-8DBC-66791A156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AE30C-6E3D-8649-9DB1-314DFFF57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1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235D2-DF9B-B34C-A58B-A7992D26D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58B710-96B2-C945-A7AE-5C2B08ECA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D82E5-361B-984B-8BB2-4F70CA64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79ECF-9D0B-FB4B-9AF0-9C9E8F109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11894-9A54-704A-9E2E-8918DA9EF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43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85DD2-2736-DA47-A239-ED715F53B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49EE3-EE8D-C74F-9274-28DBB35F91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0CF8EC-167C-624A-8D52-1A4D97296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77E558-F8D9-A745-9E50-DE46558CE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6A7CCE-1563-974C-8899-674DE8CC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CF56D8-F6B5-DA49-BD46-01B98C27B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54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02FCB-3831-844D-B1D7-C3F53FD7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B2F5C1-F79B-5E45-8E5F-EAD8322FBD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B84C8-FD3F-6D42-83C6-41C5081781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9AC198-5321-5F4C-B7A8-52C25FCF6D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72FD5D-E37A-854B-9FE6-54D9ECBC13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D47FF5-D9A2-464E-8505-EEF7B096B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1BE639-5582-D442-852B-4DF66E39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7EE601-9BF8-A941-BFAE-D4426C0BD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3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BE99F-911E-2045-8E24-24A545CF2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492716-CBE0-F14D-997A-FBCDE64C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74C08-EF5F-4C47-BD37-FFEEBEA1D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56409-74E0-264B-9B35-80E59008F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570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75951-E957-A74B-AFD1-78F23DEE0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E8E750-3633-7940-BF3D-6730F92DD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3D746D-E464-E44C-AC64-6F1BB6B63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8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5FE35-ED26-D348-AF73-BFAF1D33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3C1B2-3D7A-F040-8E75-0266060D2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E29DF6-78FD-A249-9ACB-35FE1A28F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D97FFE-9FAD-D748-8CFC-509B405E7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CCA9DE-FF5D-CF4E-A3EA-D5E4F75C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9A060-CD76-DE40-82CE-793C810F6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46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2E49-2C00-A149-B560-7827FE865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B9534-0677-7647-8CD5-567564FD62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5F96B-434A-D146-81AF-81BA4490E0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60BDD-B547-2E4A-A137-FD1E6BC9B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1EAD28-B0C3-FB4C-A3D4-B2003B345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CEDF6-7B62-9F4E-B8B0-46D9E811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28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14CAE6-9E5F-C149-A3B5-6E478F35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E4BFC2-62A6-2045-8E8B-2984428D2B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13D98-D07D-EE47-AA83-E3BC27FD4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78D5C-7730-804B-9032-4C0AD7D7AC54}" type="datetimeFigureOut">
              <a:rPr lang="en-US" smtClean="0"/>
              <a:t>10/25/18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BBB404-11CE-124D-972A-36FC004896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0D1F5-59E8-0747-BE4C-BCAD3FDD57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AEF33-2CFD-6C49-B7DF-199B634BC3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8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4C0D658-1DDA-9A47-82CB-649030E03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95" y="0"/>
            <a:ext cx="5853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2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6FEC84-7F63-464F-88F8-9E0D797E5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710" y="0"/>
            <a:ext cx="42125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00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500ADB3-4B2F-A84C-9E97-DC99D495FC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279" y="0"/>
            <a:ext cx="38174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45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11D7DA-172A-0A41-9B47-6AE190E6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893" y="0"/>
            <a:ext cx="4132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20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B1DE4B-74E7-A84C-99DC-3282133EAC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4206" y="0"/>
            <a:ext cx="3703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80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51744E-F97E-E846-B511-A4D612F0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269" y="0"/>
            <a:ext cx="42594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6009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E92204-F12F-5443-9942-FC16C49843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939" y="0"/>
            <a:ext cx="41121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6066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B5E60DF-43DA-064E-9101-EE39D22789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958" y="0"/>
            <a:ext cx="39580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31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A5653E-F860-1141-8E06-7BC2A10990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022" y="0"/>
            <a:ext cx="37839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264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6AF4F6-BD30-3949-8424-85F2CB0B55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28" y="0"/>
            <a:ext cx="3810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222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E3BDD72-FDB4-B240-B306-C8891510A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976" y="0"/>
            <a:ext cx="38040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9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DB3860-84A9-4B4D-942B-D9EDE7E4F2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02" y="0"/>
            <a:ext cx="417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437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533C785-7C8A-6249-8FF7-11A90DC77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572" y="0"/>
            <a:ext cx="42728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99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A2AE389-ED81-9A43-BF41-8DDC2D9CB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490" y="0"/>
            <a:ext cx="3871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818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FE25E83-E665-2346-A2A6-3A9F5C8B5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1" y="0"/>
            <a:ext cx="40250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920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BF3DF0-6ED8-5542-B234-10A0ECAE4E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306" y="0"/>
            <a:ext cx="39513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682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306500-B00B-204A-82E7-B6EDFB3308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36" y="0"/>
            <a:ext cx="40987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2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4B511B-D8D3-A140-8013-A6AFD568E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829" y="0"/>
            <a:ext cx="43063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32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95F56A4-AC4C-144A-947A-0D1BCA719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33" y="0"/>
            <a:ext cx="38375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1191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489EB7-2105-D84D-A4B7-718417247C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82" y="0"/>
            <a:ext cx="40786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8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D07E5CD-1568-AB46-8FB0-97B80A4A2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215" y="16933"/>
            <a:ext cx="3991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717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AACB20-BF46-9149-8C17-0C622569A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058" y="0"/>
            <a:ext cx="42058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73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DEE96C-42D7-6F49-8243-131CAD316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23" y="0"/>
            <a:ext cx="40317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05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Widescreen</PresentationFormat>
  <Paragraphs>0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Njode Sabr</dc:creator>
  <cp:lastModifiedBy>Njode Sabr</cp:lastModifiedBy>
  <cp:revision>1</cp:revision>
  <dcterms:created xsi:type="dcterms:W3CDTF">2018-10-25T16:31:56Z</dcterms:created>
  <dcterms:modified xsi:type="dcterms:W3CDTF">2018-10-25T16:56:44Z</dcterms:modified>
</cp:coreProperties>
</file>