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94" r:id="rId5"/>
    <p:sldId id="304" r:id="rId6"/>
    <p:sldId id="302" r:id="rId7"/>
    <p:sldId id="303" r:id="rId8"/>
    <p:sldId id="295" r:id="rId9"/>
    <p:sldId id="297" r:id="rId10"/>
    <p:sldId id="296" r:id="rId11"/>
    <p:sldId id="298" r:id="rId12"/>
    <p:sldId id="299" r:id="rId13"/>
    <p:sldId id="300" r:id="rId14"/>
    <p:sldId id="301" r:id="rId15"/>
    <p:sldId id="29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Garcia" initials="SG" lastIdx="1" clrIdx="0">
    <p:extLst>
      <p:ext uri="{19B8F6BF-5375-455C-9EA6-DF929625EA0E}">
        <p15:presenceInfo xmlns:p15="http://schemas.microsoft.com/office/powerpoint/2012/main" userId="7793d71efc47bb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51433-6886-407E-AD9D-00E3B9C8D09E}" v="146" dt="2019-08-20T04:21:10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35"/>
  </p:normalViewPr>
  <p:slideViewPr>
    <p:cSldViewPr snapToGrid="0">
      <p:cViewPr varScale="1">
        <p:scale>
          <a:sx n="105" d="100"/>
          <a:sy n="105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Garcia" userId="7793d71efc47bbe6" providerId="LiveId" clId="{CA351433-6886-407E-AD9D-00E3B9C8D09E}"/>
    <pc:docChg chg="undo redo custSel mod addSld delSld modSld sldOrd">
      <pc:chgData name="Sergio Garcia" userId="7793d71efc47bbe6" providerId="LiveId" clId="{CA351433-6886-407E-AD9D-00E3B9C8D09E}" dt="2019-08-20T04:22:02.215" v="19764" actId="26606"/>
      <pc:docMkLst>
        <pc:docMk/>
      </pc:docMkLst>
      <pc:sldChg chg="ord">
        <pc:chgData name="Sergio Garcia" userId="7793d71efc47bbe6" providerId="LiveId" clId="{CA351433-6886-407E-AD9D-00E3B9C8D09E}" dt="2019-08-15T20:34:58.214" v="0"/>
        <pc:sldMkLst>
          <pc:docMk/>
          <pc:sldMk cId="2547588480" sldId="257"/>
        </pc:sldMkLst>
      </pc:sldChg>
      <pc:sldChg chg="addSp delSp modSp mod setBg setClrOvrMap">
        <pc:chgData name="Sergio Garcia" userId="7793d71efc47bbe6" providerId="LiveId" clId="{CA351433-6886-407E-AD9D-00E3B9C8D09E}" dt="2019-08-20T04:13:34.188" v="19174" actId="26606"/>
        <pc:sldMkLst>
          <pc:docMk/>
          <pc:sldMk cId="4270511653" sldId="258"/>
        </pc:sldMkLst>
        <pc:spChg chg="mod">
          <ac:chgData name="Sergio Garcia" userId="7793d71efc47bbe6" providerId="LiveId" clId="{CA351433-6886-407E-AD9D-00E3B9C8D09E}" dt="2019-08-20T04:13:34.188" v="19174" actId="26606"/>
          <ac:spMkLst>
            <pc:docMk/>
            <pc:sldMk cId="4270511653" sldId="258"/>
            <ac:spMk id="2" creationId="{033A7A3E-A9E4-4DC8-9D82-E8213CF9E800}"/>
          </ac:spMkLst>
        </pc:spChg>
        <pc:spChg chg="add del mod">
          <ac:chgData name="Sergio Garcia" userId="7793d71efc47bbe6" providerId="LiveId" clId="{CA351433-6886-407E-AD9D-00E3B9C8D09E}" dt="2019-08-20T04:13:34.188" v="19174" actId="26606"/>
          <ac:spMkLst>
            <pc:docMk/>
            <pc:sldMk cId="4270511653" sldId="258"/>
            <ac:spMk id="3" creationId="{C3C170E5-F415-439E-B1D4-DC21EB28D4C7}"/>
          </ac:spMkLst>
        </pc:spChg>
        <pc:spChg chg="add del">
          <ac:chgData name="Sergio Garcia" userId="7793d71efc47bbe6" providerId="LiveId" clId="{CA351433-6886-407E-AD9D-00E3B9C8D09E}" dt="2019-08-20T04:13:34.065" v="19173" actId="26606"/>
          <ac:spMkLst>
            <pc:docMk/>
            <pc:sldMk cId="4270511653" sldId="258"/>
            <ac:spMk id="8" creationId="{74171A0C-99A8-498E-9F1F-86C734DB8FD8}"/>
          </ac:spMkLst>
        </pc:spChg>
        <pc:spChg chg="add del">
          <ac:chgData name="Sergio Garcia" userId="7793d71efc47bbe6" providerId="LiveId" clId="{CA351433-6886-407E-AD9D-00E3B9C8D09E}" dt="2019-08-20T04:13:28.841" v="19171" actId="26606"/>
          <ac:spMkLst>
            <pc:docMk/>
            <pc:sldMk cId="4270511653" sldId="258"/>
            <ac:spMk id="10" creationId="{FE4EC82A-4C8C-4C89-84E5-F167F921BB24}"/>
          </ac:spMkLst>
        </pc:spChg>
        <pc:spChg chg="add del">
          <ac:chgData name="Sergio Garcia" userId="7793d71efc47bbe6" providerId="LiveId" clId="{CA351433-6886-407E-AD9D-00E3B9C8D09E}" dt="2019-08-20T04:13:28.841" v="19171" actId="26606"/>
          <ac:spMkLst>
            <pc:docMk/>
            <pc:sldMk cId="4270511653" sldId="258"/>
            <ac:spMk id="12" creationId="{20274AE2-B8C3-42B7-A71C-2E111FA46057}"/>
          </ac:spMkLst>
        </pc:spChg>
        <pc:spChg chg="add del">
          <ac:chgData name="Sergio Garcia" userId="7793d71efc47bbe6" providerId="LiveId" clId="{CA351433-6886-407E-AD9D-00E3B9C8D09E}" dt="2019-08-20T04:13:28.841" v="19171" actId="26606"/>
          <ac:spMkLst>
            <pc:docMk/>
            <pc:sldMk cId="4270511653" sldId="258"/>
            <ac:spMk id="14" creationId="{B1C4F06D-9A48-4DB4-BB8C-E7FD6E58D748}"/>
          </ac:spMkLst>
        </pc:spChg>
        <pc:spChg chg="add del">
          <ac:chgData name="Sergio Garcia" userId="7793d71efc47bbe6" providerId="LiveId" clId="{CA351433-6886-407E-AD9D-00E3B9C8D09E}" dt="2019-08-20T04:13:28.841" v="19171" actId="26606"/>
          <ac:spMkLst>
            <pc:docMk/>
            <pc:sldMk cId="4270511653" sldId="258"/>
            <ac:spMk id="16" creationId="{998CBEAC-6AB1-4AD1-AD3D-FF124A71AF2F}"/>
          </ac:spMkLst>
        </pc:spChg>
        <pc:spChg chg="add del">
          <ac:chgData name="Sergio Garcia" userId="7793d71efc47bbe6" providerId="LiveId" clId="{CA351433-6886-407E-AD9D-00E3B9C8D09E}" dt="2019-08-20T04:13:34.065" v="19173" actId="26606"/>
          <ac:spMkLst>
            <pc:docMk/>
            <pc:sldMk cId="4270511653" sldId="258"/>
            <ac:spMk id="18" creationId="{270BDA80-627C-422A-AFFD-B7F1DC0F7734}"/>
          </ac:spMkLst>
        </pc:spChg>
        <pc:spChg chg="add del">
          <ac:chgData name="Sergio Garcia" userId="7793d71efc47bbe6" providerId="LiveId" clId="{CA351433-6886-407E-AD9D-00E3B9C8D09E}" dt="2019-08-20T04:13:34.065" v="19173" actId="26606"/>
          <ac:spMkLst>
            <pc:docMk/>
            <pc:sldMk cId="4270511653" sldId="258"/>
            <ac:spMk id="19" creationId="{C3C170E5-F415-439E-B1D4-DC21EB28D4C7}"/>
          </ac:spMkLst>
        </pc:spChg>
        <pc:spChg chg="add">
          <ac:chgData name="Sergio Garcia" userId="7793d71efc47bbe6" providerId="LiveId" clId="{CA351433-6886-407E-AD9D-00E3B9C8D09E}" dt="2019-08-20T04:13:34.188" v="19174" actId="26606"/>
          <ac:spMkLst>
            <pc:docMk/>
            <pc:sldMk cId="4270511653" sldId="258"/>
            <ac:spMk id="21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3:34.188" v="19174" actId="26606"/>
          <ac:spMkLst>
            <pc:docMk/>
            <pc:sldMk cId="4270511653" sldId="258"/>
            <ac:spMk id="22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3:34.188" v="19174" actId="26606"/>
          <ac:spMkLst>
            <pc:docMk/>
            <pc:sldMk cId="4270511653" sldId="258"/>
            <ac:spMk id="25" creationId="{F3798573-F27B-47EB-8EA4-7EE34954C2D6}"/>
          </ac:spMkLst>
        </pc:spChg>
        <pc:spChg chg="add">
          <ac:chgData name="Sergio Garcia" userId="7793d71efc47bbe6" providerId="LiveId" clId="{CA351433-6886-407E-AD9D-00E3B9C8D09E}" dt="2019-08-20T04:13:34.188" v="19174" actId="26606"/>
          <ac:spMkLst>
            <pc:docMk/>
            <pc:sldMk cId="4270511653" sldId="258"/>
            <ac:spMk id="26" creationId="{C3C170E5-F415-439E-B1D4-DC21EB28D4C7}"/>
          </ac:spMkLst>
        </pc:spChg>
        <pc:graphicFrameChg chg="add del">
          <ac:chgData name="Sergio Garcia" userId="7793d71efc47bbe6" providerId="LiveId" clId="{CA351433-6886-407E-AD9D-00E3B9C8D09E}" dt="2019-08-20T04:13:28.841" v="19171" actId="26606"/>
          <ac:graphicFrameMkLst>
            <pc:docMk/>
            <pc:sldMk cId="4270511653" sldId="258"/>
            <ac:graphicFrameMk id="5" creationId="{8ABD3047-4976-47A0-8FB3-9212EFA3A1C9}"/>
          </ac:graphicFrameMkLst>
        </pc:graphicFrameChg>
        <pc:picChg chg="add">
          <ac:chgData name="Sergio Garcia" userId="7793d71efc47bbe6" providerId="LiveId" clId="{CA351433-6886-407E-AD9D-00E3B9C8D09E}" dt="2019-08-20T04:13:34.188" v="19174" actId="26606"/>
          <ac:picMkLst>
            <pc:docMk/>
            <pc:sldMk cId="4270511653" sldId="258"/>
            <ac:picMk id="24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3:34.188" v="19174" actId="26606"/>
          <ac:cxnSpMkLst>
            <pc:docMk/>
            <pc:sldMk cId="4270511653" sldId="258"/>
            <ac:cxnSpMk id="23" creationId="{6B9695BD-ECF6-49CA-8877-8C493193C65D}"/>
          </ac:cxnSpMkLst>
        </pc:cxnChg>
      </pc:sldChg>
      <pc:sldChg chg="addSp modSp mod setBg">
        <pc:chgData name="Sergio Garcia" userId="7793d71efc47bbe6" providerId="LiveId" clId="{CA351433-6886-407E-AD9D-00E3B9C8D09E}" dt="2019-08-20T04:14:04.992" v="19176" actId="313"/>
        <pc:sldMkLst>
          <pc:docMk/>
          <pc:sldMk cId="2757786083" sldId="260"/>
        </pc:sldMkLst>
        <pc:spChg chg="mod">
          <ac:chgData name="Sergio Garcia" userId="7793d71efc47bbe6" providerId="LiveId" clId="{CA351433-6886-407E-AD9D-00E3B9C8D09E}" dt="2019-08-20T04:13:51.550" v="19175" actId="26606"/>
          <ac:spMkLst>
            <pc:docMk/>
            <pc:sldMk cId="2757786083" sldId="260"/>
            <ac:spMk id="2" creationId="{033A7A3E-A9E4-4DC8-9D82-E8213CF9E800}"/>
          </ac:spMkLst>
        </pc:spChg>
        <pc:spChg chg="mod">
          <ac:chgData name="Sergio Garcia" userId="7793d71efc47bbe6" providerId="LiveId" clId="{CA351433-6886-407E-AD9D-00E3B9C8D09E}" dt="2019-08-20T04:14:04.992" v="19176" actId="313"/>
          <ac:spMkLst>
            <pc:docMk/>
            <pc:sldMk cId="2757786083" sldId="260"/>
            <ac:spMk id="3" creationId="{C3C170E5-F415-439E-B1D4-DC21EB28D4C7}"/>
          </ac:spMkLst>
        </pc:spChg>
        <pc:spChg chg="add">
          <ac:chgData name="Sergio Garcia" userId="7793d71efc47bbe6" providerId="LiveId" clId="{CA351433-6886-407E-AD9D-00E3B9C8D09E}" dt="2019-08-20T04:13:51.550" v="19175" actId="26606"/>
          <ac:spMkLst>
            <pc:docMk/>
            <pc:sldMk cId="2757786083" sldId="260"/>
            <ac:spMk id="8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3:51.550" v="19175" actId="26606"/>
          <ac:spMkLst>
            <pc:docMk/>
            <pc:sldMk cId="2757786083" sldId="260"/>
            <ac:spMk id="10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3:51.550" v="19175" actId="26606"/>
          <ac:spMkLst>
            <pc:docMk/>
            <pc:sldMk cId="2757786083" sldId="260"/>
            <ac:spMk id="16" creationId="{F3798573-F27B-47EB-8EA4-7EE34954C2D6}"/>
          </ac:spMkLst>
        </pc:spChg>
        <pc:picChg chg="add">
          <ac:chgData name="Sergio Garcia" userId="7793d71efc47bbe6" providerId="LiveId" clId="{CA351433-6886-407E-AD9D-00E3B9C8D09E}" dt="2019-08-20T04:13:51.550" v="19175" actId="26606"/>
          <ac:picMkLst>
            <pc:docMk/>
            <pc:sldMk cId="2757786083" sldId="260"/>
            <ac:picMk id="14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3:51.550" v="19175" actId="26606"/>
          <ac:cxnSpMkLst>
            <pc:docMk/>
            <pc:sldMk cId="2757786083" sldId="260"/>
            <ac:cxnSpMk id="12" creationId="{6B9695BD-ECF6-49CA-8877-8C493193C65D}"/>
          </ac:cxnSpMkLst>
        </pc:cxnChg>
      </pc:sldChg>
      <pc:sldChg chg="addSp delSp modSp add del">
        <pc:chgData name="Sergio Garcia" userId="7793d71efc47bbe6" providerId="LiveId" clId="{CA351433-6886-407E-AD9D-00E3B9C8D09E}" dt="2019-08-19T22:15:48.635" v="13528" actId="2696"/>
        <pc:sldMkLst>
          <pc:docMk/>
          <pc:sldMk cId="0" sldId="285"/>
        </pc:sldMkLst>
        <pc:spChg chg="add mod">
          <ac:chgData name="Sergio Garcia" userId="7793d71efc47bbe6" providerId="LiveId" clId="{CA351433-6886-407E-AD9D-00E3B9C8D09E}" dt="2019-08-17T18:39:05.065" v="659" actId="207"/>
          <ac:spMkLst>
            <pc:docMk/>
            <pc:sldMk cId="0" sldId="285"/>
            <ac:spMk id="3" creationId="{8635CBF8-1A1D-46A8-8559-FFBE83A037F2}"/>
          </ac:spMkLst>
        </pc:spChg>
        <pc:spChg chg="add mod">
          <ac:chgData name="Sergio Garcia" userId="7793d71efc47bbe6" providerId="LiveId" clId="{CA351433-6886-407E-AD9D-00E3B9C8D09E}" dt="2019-08-17T19:23:23.940" v="1578" actId="113"/>
          <ac:spMkLst>
            <pc:docMk/>
            <pc:sldMk cId="0" sldId="285"/>
            <ac:spMk id="4" creationId="{B86A525E-1E91-45EE-B5F5-2BD5B8149C14}"/>
          </ac:spMkLst>
        </pc:spChg>
        <pc:spChg chg="add del mod">
          <ac:chgData name="Sergio Garcia" userId="7793d71efc47bbe6" providerId="LiveId" clId="{CA351433-6886-407E-AD9D-00E3B9C8D09E}" dt="2019-08-17T18:36:44.159" v="629"/>
          <ac:spMkLst>
            <pc:docMk/>
            <pc:sldMk cId="0" sldId="285"/>
            <ac:spMk id="5" creationId="{BCA64CED-E476-45C8-AE12-8B83933AD1D8}"/>
          </ac:spMkLst>
        </pc:spChg>
        <pc:spChg chg="mod">
          <ac:chgData name="Sergio Garcia" userId="7793d71efc47bbe6" providerId="LiveId" clId="{CA351433-6886-407E-AD9D-00E3B9C8D09E}" dt="2019-08-17T18:24:33.706" v="271" actId="1076"/>
          <ac:spMkLst>
            <pc:docMk/>
            <pc:sldMk cId="0" sldId="285"/>
            <ac:spMk id="34830" creationId="{F63AD6D2-42C2-4E3B-ADF8-97F082C9E5E8}"/>
          </ac:spMkLst>
        </pc:spChg>
        <pc:spChg chg="mod">
          <ac:chgData name="Sergio Garcia" userId="7793d71efc47bbe6" providerId="LiveId" clId="{CA351433-6886-407E-AD9D-00E3B9C8D09E}" dt="2019-08-17T18:25:34.070" v="273" actId="1076"/>
          <ac:spMkLst>
            <pc:docMk/>
            <pc:sldMk cId="0" sldId="285"/>
            <ac:spMk id="34834" creationId="{3C1709F9-3C39-4389-B1A9-5B7FD3372D83}"/>
          </ac:spMkLst>
        </pc:spChg>
      </pc:sldChg>
      <pc:sldChg chg="add del">
        <pc:chgData name="Sergio Garcia" userId="7793d71efc47bbe6" providerId="LiveId" clId="{CA351433-6886-407E-AD9D-00E3B9C8D09E}" dt="2019-08-19T22:15:54.681" v="13529" actId="2696"/>
        <pc:sldMkLst>
          <pc:docMk/>
          <pc:sldMk cId="0" sldId="288"/>
        </pc:sldMkLst>
      </pc:sldChg>
      <pc:sldChg chg="addSp delSp modSp add del modNotesTx">
        <pc:chgData name="Sergio Garcia" userId="7793d71efc47bbe6" providerId="LiveId" clId="{CA351433-6886-407E-AD9D-00E3B9C8D09E}" dt="2019-08-19T22:16:33.702" v="13530" actId="2696"/>
        <pc:sldMkLst>
          <pc:docMk/>
          <pc:sldMk cId="0" sldId="291"/>
        </pc:sldMkLst>
        <pc:spChg chg="add del mod">
          <ac:chgData name="Sergio Garcia" userId="7793d71efc47bbe6" providerId="LiveId" clId="{CA351433-6886-407E-AD9D-00E3B9C8D09E}" dt="2019-08-17T19:01:52.133" v="713"/>
          <ac:spMkLst>
            <pc:docMk/>
            <pc:sldMk cId="0" sldId="291"/>
            <ac:spMk id="2" creationId="{594640A4-0E5B-415A-99DD-5967EB980C9C}"/>
          </ac:spMkLst>
        </pc:spChg>
        <pc:spChg chg="add mod">
          <ac:chgData name="Sergio Garcia" userId="7793d71efc47bbe6" providerId="LiveId" clId="{CA351433-6886-407E-AD9D-00E3B9C8D09E}" dt="2019-08-17T19:24:09.073" v="1605" actId="20577"/>
          <ac:spMkLst>
            <pc:docMk/>
            <pc:sldMk cId="0" sldId="291"/>
            <ac:spMk id="3" creationId="{2BF133E2-9654-48BA-9C1A-303AB69FE236}"/>
          </ac:spMkLst>
        </pc:spChg>
        <pc:spChg chg="mod">
          <ac:chgData name="Sergio Garcia" userId="7793d71efc47bbe6" providerId="LiveId" clId="{CA351433-6886-407E-AD9D-00E3B9C8D09E}" dt="2019-08-17T19:03:10.971" v="721" actId="20577"/>
          <ac:spMkLst>
            <pc:docMk/>
            <pc:sldMk cId="0" sldId="291"/>
            <ac:spMk id="11266" creationId="{854CE88A-AB66-4ECA-A92A-6E9D4448F9C5}"/>
          </ac:spMkLst>
        </pc:spChg>
        <pc:spChg chg="mod">
          <ac:chgData name="Sergio Garcia" userId="7793d71efc47bbe6" providerId="LiveId" clId="{CA351433-6886-407E-AD9D-00E3B9C8D09E}" dt="2019-08-17T19:02:56.065" v="717" actId="1076"/>
          <ac:spMkLst>
            <pc:docMk/>
            <pc:sldMk cId="0" sldId="291"/>
            <ac:spMk id="11267" creationId="{24BCDCE4-F3FF-41ED-B29E-069AA24E7FC4}"/>
          </ac:spMkLst>
        </pc:spChg>
        <pc:spChg chg="mod">
          <ac:chgData name="Sergio Garcia" userId="7793d71efc47bbe6" providerId="LiveId" clId="{CA351433-6886-407E-AD9D-00E3B9C8D09E}" dt="2019-08-17T19:03:03.244" v="718" actId="1076"/>
          <ac:spMkLst>
            <pc:docMk/>
            <pc:sldMk cId="0" sldId="291"/>
            <ac:spMk id="11268" creationId="{60053BD9-402F-47A5-ABD0-5E0FB773FCA1}"/>
          </ac:spMkLst>
        </pc:spChg>
      </pc:sldChg>
      <pc:sldChg chg="addSp delSp modSp add del ord modNotesTx">
        <pc:chgData name="Sergio Garcia" userId="7793d71efc47bbe6" providerId="LiveId" clId="{CA351433-6886-407E-AD9D-00E3B9C8D09E}" dt="2019-08-19T22:16:39.166" v="13531" actId="2696"/>
        <pc:sldMkLst>
          <pc:docMk/>
          <pc:sldMk cId="2949649756" sldId="292"/>
        </pc:sldMkLst>
        <pc:spChg chg="mod">
          <ac:chgData name="Sergio Garcia" userId="7793d71efc47bbe6" providerId="LiveId" clId="{CA351433-6886-407E-AD9D-00E3B9C8D09E}" dt="2019-08-17T19:22:52.923" v="1575" actId="20577"/>
          <ac:spMkLst>
            <pc:docMk/>
            <pc:sldMk cId="2949649756" sldId="292"/>
            <ac:spMk id="3" creationId="{8635CBF8-1A1D-46A8-8559-FFBE83A037F2}"/>
          </ac:spMkLst>
        </pc:spChg>
        <pc:spChg chg="mod">
          <ac:chgData name="Sergio Garcia" userId="7793d71efc47bbe6" providerId="LiveId" clId="{CA351433-6886-407E-AD9D-00E3B9C8D09E}" dt="2019-08-19T18:54:10.123" v="7986" actId="27636"/>
          <ac:spMkLst>
            <pc:docMk/>
            <pc:sldMk cId="2949649756" sldId="292"/>
            <ac:spMk id="4" creationId="{B86A525E-1E91-45EE-B5F5-2BD5B8149C14}"/>
          </ac:spMkLst>
        </pc:spChg>
        <pc:spChg chg="del">
          <ac:chgData name="Sergio Garcia" userId="7793d71efc47bbe6" providerId="LiveId" clId="{CA351433-6886-407E-AD9D-00E3B9C8D09E}" dt="2019-08-17T19:16:19.248" v="1223" actId="478"/>
          <ac:spMkLst>
            <pc:docMk/>
            <pc:sldMk cId="2949649756" sldId="292"/>
            <ac:spMk id="34820" creationId="{2435F9B5-21EB-4E7A-83DB-5609CBC2DFDF}"/>
          </ac:spMkLst>
        </pc:spChg>
        <pc:spChg chg="del">
          <ac:chgData name="Sergio Garcia" userId="7793d71efc47bbe6" providerId="LiveId" clId="{CA351433-6886-407E-AD9D-00E3B9C8D09E}" dt="2019-08-17T19:16:53.565" v="1250" actId="478"/>
          <ac:spMkLst>
            <pc:docMk/>
            <pc:sldMk cId="2949649756" sldId="292"/>
            <ac:spMk id="34821" creationId="{C08CF581-2989-4C97-831B-EF057E9E9B8F}"/>
          </ac:spMkLst>
        </pc:spChg>
        <pc:spChg chg="del mod">
          <ac:chgData name="Sergio Garcia" userId="7793d71efc47bbe6" providerId="LiveId" clId="{CA351433-6886-407E-AD9D-00E3B9C8D09E}" dt="2019-08-17T19:16:53.565" v="1252"/>
          <ac:spMkLst>
            <pc:docMk/>
            <pc:sldMk cId="2949649756" sldId="292"/>
            <ac:spMk id="34822" creationId="{AE444517-DC32-4741-8F25-37B2444647FA}"/>
          </ac:spMkLst>
        </pc:spChg>
        <pc:spChg chg="del">
          <ac:chgData name="Sergio Garcia" userId="7793d71efc47bbe6" providerId="LiveId" clId="{CA351433-6886-407E-AD9D-00E3B9C8D09E}" dt="2019-08-17T19:16:55.491" v="1253" actId="478"/>
          <ac:spMkLst>
            <pc:docMk/>
            <pc:sldMk cId="2949649756" sldId="292"/>
            <ac:spMk id="34823" creationId="{08EC166B-88FB-43C6-8D94-EFB59EE0AA9A}"/>
          </ac:spMkLst>
        </pc:spChg>
        <pc:spChg chg="del">
          <ac:chgData name="Sergio Garcia" userId="7793d71efc47bbe6" providerId="LiveId" clId="{CA351433-6886-407E-AD9D-00E3B9C8D09E}" dt="2019-08-17T19:16:46.061" v="1238" actId="478"/>
          <ac:spMkLst>
            <pc:docMk/>
            <pc:sldMk cId="2949649756" sldId="292"/>
            <ac:spMk id="34824" creationId="{CE239C87-24B6-4D55-89A0-797729E4ACA8}"/>
          </ac:spMkLst>
        </pc:spChg>
        <pc:spChg chg="del">
          <ac:chgData name="Sergio Garcia" userId="7793d71efc47bbe6" providerId="LiveId" clId="{CA351433-6886-407E-AD9D-00E3B9C8D09E}" dt="2019-08-17T19:16:35.609" v="1233" actId="478"/>
          <ac:spMkLst>
            <pc:docMk/>
            <pc:sldMk cId="2949649756" sldId="292"/>
            <ac:spMk id="34825" creationId="{0B0A681B-A611-4241-B0AE-B1D6715D2C8C}"/>
          </ac:spMkLst>
        </pc:spChg>
        <pc:spChg chg="del">
          <ac:chgData name="Sergio Garcia" userId="7793d71efc47bbe6" providerId="LiveId" clId="{CA351433-6886-407E-AD9D-00E3B9C8D09E}" dt="2019-08-17T19:16:41.262" v="1235" actId="478"/>
          <ac:spMkLst>
            <pc:docMk/>
            <pc:sldMk cId="2949649756" sldId="292"/>
            <ac:spMk id="34826" creationId="{CA0DC171-C591-472D-AAA7-FC9A39C73686}"/>
          </ac:spMkLst>
        </pc:spChg>
        <pc:spChg chg="del">
          <ac:chgData name="Sergio Garcia" userId="7793d71efc47bbe6" providerId="LiveId" clId="{CA351433-6886-407E-AD9D-00E3B9C8D09E}" dt="2019-08-17T19:16:20.998" v="1224" actId="478"/>
          <ac:spMkLst>
            <pc:docMk/>
            <pc:sldMk cId="2949649756" sldId="292"/>
            <ac:spMk id="34830" creationId="{F63AD6D2-42C2-4E3B-ADF8-97F082C9E5E8}"/>
          </ac:spMkLst>
        </pc:spChg>
        <pc:spChg chg="del mod">
          <ac:chgData name="Sergio Garcia" userId="7793d71efc47bbe6" providerId="LiveId" clId="{CA351433-6886-407E-AD9D-00E3B9C8D09E}" dt="2019-08-17T19:17:12.522" v="1308"/>
          <ac:spMkLst>
            <pc:docMk/>
            <pc:sldMk cId="2949649756" sldId="292"/>
            <ac:spMk id="34834" creationId="{3C1709F9-3C39-4389-B1A9-5B7FD3372D83}"/>
          </ac:spMkLst>
        </pc:spChg>
        <pc:spChg chg="del mod">
          <ac:chgData name="Sergio Garcia" userId="7793d71efc47bbe6" providerId="LiveId" clId="{CA351433-6886-407E-AD9D-00E3B9C8D09E}" dt="2019-08-17T19:16:46.061" v="1240"/>
          <ac:spMkLst>
            <pc:docMk/>
            <pc:sldMk cId="2949649756" sldId="292"/>
            <ac:spMk id="34835" creationId="{CAA236CB-05EE-4901-AE4F-A98809332EDE}"/>
          </ac:spMkLst>
        </pc:spChg>
        <pc:spChg chg="del mod">
          <ac:chgData name="Sergio Garcia" userId="7793d71efc47bbe6" providerId="LiveId" clId="{CA351433-6886-407E-AD9D-00E3B9C8D09E}" dt="2019-08-17T19:16:28.879" v="1228"/>
          <ac:spMkLst>
            <pc:docMk/>
            <pc:sldMk cId="2949649756" sldId="292"/>
            <ac:spMk id="34836" creationId="{5AD68AAF-EEF3-4042-A920-9EEA431D7CDC}"/>
          </ac:spMkLst>
        </pc:spChg>
        <pc:spChg chg="del mod">
          <ac:chgData name="Sergio Garcia" userId="7793d71efc47bbe6" providerId="LiveId" clId="{CA351433-6886-407E-AD9D-00E3B9C8D09E}" dt="2019-08-17T19:16:33.833" v="1232" actId="478"/>
          <ac:spMkLst>
            <pc:docMk/>
            <pc:sldMk cId="2949649756" sldId="292"/>
            <ac:spMk id="34837" creationId="{1147C1DF-6470-4E3E-9ABC-F89BA5A760A9}"/>
          </ac:spMkLst>
        </pc:spChg>
        <pc:spChg chg="del">
          <ac:chgData name="Sergio Garcia" userId="7793d71efc47bbe6" providerId="LiveId" clId="{CA351433-6886-407E-AD9D-00E3B9C8D09E}" dt="2019-08-17T19:16:39.044" v="1234" actId="478"/>
          <ac:spMkLst>
            <pc:docMk/>
            <pc:sldMk cId="2949649756" sldId="292"/>
            <ac:spMk id="34840" creationId="{F3DFD9A2-C6A2-4E1B-ADFD-1E53D0DD9A4B}"/>
          </ac:spMkLst>
        </pc:spChg>
        <pc:spChg chg="del">
          <ac:chgData name="Sergio Garcia" userId="7793d71efc47bbe6" providerId="LiveId" clId="{CA351433-6886-407E-AD9D-00E3B9C8D09E}" dt="2019-08-17T19:16:30.563" v="1229" actId="478"/>
          <ac:spMkLst>
            <pc:docMk/>
            <pc:sldMk cId="2949649756" sldId="292"/>
            <ac:spMk id="34841" creationId="{002255D7-4F95-4A6A-96EB-4A4EB7AE1D36}"/>
          </ac:spMkLst>
        </pc:spChg>
        <pc:grpChg chg="del">
          <ac:chgData name="Sergio Garcia" userId="7793d71efc47bbe6" providerId="LiveId" clId="{CA351433-6886-407E-AD9D-00E3B9C8D09E}" dt="2019-08-17T19:16:16.238" v="1222" actId="478"/>
          <ac:grpSpMkLst>
            <pc:docMk/>
            <pc:sldMk cId="2949649756" sldId="292"/>
            <ac:grpSpMk id="2" creationId="{CA9D7359-D2E7-42F3-BFE2-1E77E3EB29D3}"/>
          </ac:grpSpMkLst>
        </pc:grpChg>
        <pc:graphicFrameChg chg="add del modGraphic">
          <ac:chgData name="Sergio Garcia" userId="7793d71efc47bbe6" providerId="LiveId" clId="{CA351433-6886-407E-AD9D-00E3B9C8D09E}" dt="2019-08-17T19:27:53.344" v="1643" actId="27309"/>
          <ac:graphicFrameMkLst>
            <pc:docMk/>
            <pc:sldMk cId="2949649756" sldId="292"/>
            <ac:graphicFrameMk id="6" creationId="{C2602E51-FDBB-4F44-A823-06363D8DE198}"/>
          </ac:graphicFrameMkLst>
        </pc:graphicFrameChg>
      </pc:sldChg>
      <pc:sldChg chg="modSp add ord modNotesTx">
        <pc:chgData name="Sergio Garcia" userId="7793d71efc47bbe6" providerId="LiveId" clId="{CA351433-6886-407E-AD9D-00E3B9C8D09E}" dt="2019-08-19T22:38:49.058" v="14701"/>
        <pc:sldMkLst>
          <pc:docMk/>
          <pc:sldMk cId="667172396" sldId="293"/>
        </pc:sldMkLst>
        <pc:spChg chg="mod">
          <ac:chgData name="Sergio Garcia" userId="7793d71efc47bbe6" providerId="LiveId" clId="{CA351433-6886-407E-AD9D-00E3B9C8D09E}" dt="2019-08-18T20:10:36.473" v="2989" actId="20577"/>
          <ac:spMkLst>
            <pc:docMk/>
            <pc:sldMk cId="667172396" sldId="293"/>
            <ac:spMk id="2" creationId="{16D47534-6D36-4254-B109-84387604DC42}"/>
          </ac:spMkLst>
        </pc:spChg>
        <pc:spChg chg="mod">
          <ac:chgData name="Sergio Garcia" userId="7793d71efc47bbe6" providerId="LiveId" clId="{CA351433-6886-407E-AD9D-00E3B9C8D09E}" dt="2019-08-18T20:28:42.223" v="4398" actId="20577"/>
          <ac:spMkLst>
            <pc:docMk/>
            <pc:sldMk cId="667172396" sldId="293"/>
            <ac:spMk id="3" creationId="{3BE3175A-1408-4A03-9F32-77CDD9C1CD2E}"/>
          </ac:spMkLst>
        </pc:spChg>
        <pc:spChg chg="mod">
          <ac:chgData name="Sergio Garcia" userId="7793d71efc47bbe6" providerId="LiveId" clId="{CA351433-6886-407E-AD9D-00E3B9C8D09E}" dt="2019-08-18T20:35:47.237" v="4445" actId="20577"/>
          <ac:spMkLst>
            <pc:docMk/>
            <pc:sldMk cId="667172396" sldId="293"/>
            <ac:spMk id="4" creationId="{3C0DA1D1-3273-43EB-AF5F-C12F07FA6BCA}"/>
          </ac:spMkLst>
        </pc:spChg>
      </pc:sldChg>
      <pc:sldChg chg="addSp delSp modSp add mod setBg setClrOvrMap modNotesTx">
        <pc:chgData name="Sergio Garcia" userId="7793d71efc47bbe6" providerId="LiveId" clId="{CA351433-6886-407E-AD9D-00E3B9C8D09E}" dt="2019-08-20T04:14:53.839" v="19182" actId="26606"/>
        <pc:sldMkLst>
          <pc:docMk/>
          <pc:sldMk cId="3520022173" sldId="294"/>
        </pc:sldMkLst>
        <pc:spChg chg="mod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3" creationId="{29018A27-0997-464E-8B6D-850A0F14B5F0}"/>
          </ac:spMkLst>
        </pc:spChg>
        <pc:spChg chg="del">
          <ac:chgData name="Sergio Garcia" userId="7793d71efc47bbe6" providerId="LiveId" clId="{CA351433-6886-407E-AD9D-00E3B9C8D09E}" dt="2019-08-18T20:43:35.034" v="4450"/>
          <ac:spMkLst>
            <pc:docMk/>
            <pc:sldMk cId="3520022173" sldId="294"/>
            <ac:spMk id="4" creationId="{9CA4D9C6-778F-48D3-9B80-FABBEFE905F7}"/>
          </ac:spMkLst>
        </pc:spChg>
        <pc:spChg chg="add del">
          <ac:chgData name="Sergio Garcia" userId="7793d71efc47bbe6" providerId="LiveId" clId="{CA351433-6886-407E-AD9D-00E3B9C8D09E}" dt="2019-08-20T04:14:30.556" v="19178" actId="26606"/>
          <ac:spMkLst>
            <pc:docMk/>
            <pc:sldMk cId="3520022173" sldId="294"/>
            <ac:spMk id="12" creationId="{6BAB8189-D27D-423E-B154-5E4DFD3F5045}"/>
          </ac:spMkLst>
        </pc:spChg>
        <pc:spChg chg="add del">
          <ac:chgData name="Sergio Garcia" userId="7793d71efc47bbe6" providerId="LiveId" clId="{CA351433-6886-407E-AD9D-00E3B9C8D09E}" dt="2019-08-20T04:14:30.556" v="19178" actId="26606"/>
          <ac:spMkLst>
            <pc:docMk/>
            <pc:sldMk cId="3520022173" sldId="294"/>
            <ac:spMk id="18" creationId="{7DD20243-46C6-46E5-A705-B67ADDC8886B}"/>
          </ac:spMkLst>
        </pc:spChg>
        <pc:spChg chg="add del">
          <ac:chgData name="Sergio Garcia" userId="7793d71efc47bbe6" providerId="LiveId" clId="{CA351433-6886-407E-AD9D-00E3B9C8D09E}" dt="2019-08-20T04:14:30.556" v="19178" actId="26606"/>
          <ac:spMkLst>
            <pc:docMk/>
            <pc:sldMk cId="3520022173" sldId="294"/>
            <ac:spMk id="20" creationId="{0D9B8FD4-CDEB-4EB4-B4DE-C89E11938958}"/>
          </ac:spMkLst>
        </pc:spChg>
        <pc:spChg chg="add del">
          <ac:chgData name="Sergio Garcia" userId="7793d71efc47bbe6" providerId="LiveId" clId="{CA351433-6886-407E-AD9D-00E3B9C8D09E}" dt="2019-08-20T04:14:30.556" v="19178" actId="26606"/>
          <ac:spMkLst>
            <pc:docMk/>
            <pc:sldMk cId="3520022173" sldId="294"/>
            <ac:spMk id="22" creationId="{5A2E3D1D-9E9F-4739-BA14-D4D7FA9FBDD1}"/>
          </ac:spMkLst>
        </pc:spChg>
        <pc:spChg chg="add del">
          <ac:chgData name="Sergio Garcia" userId="7793d71efc47bbe6" providerId="LiveId" clId="{CA351433-6886-407E-AD9D-00E3B9C8D09E}" dt="2019-08-20T04:14:30.556" v="19178" actId="26606"/>
          <ac:spMkLst>
            <pc:docMk/>
            <pc:sldMk cId="3520022173" sldId="294"/>
            <ac:spMk id="24" creationId="{1FFB365B-E9DC-4859-B8AB-CB83EEBE4E28}"/>
          </ac:spMkLst>
        </pc:spChg>
        <pc:spChg chg="add del">
          <ac:chgData name="Sergio Garcia" userId="7793d71efc47bbe6" providerId="LiveId" clId="{CA351433-6886-407E-AD9D-00E3B9C8D09E}" dt="2019-08-20T04:14:30.556" v="19178" actId="26606"/>
          <ac:spMkLst>
            <pc:docMk/>
            <pc:sldMk cId="3520022173" sldId="294"/>
            <ac:spMk id="26" creationId="{8ADAB9C8-EB37-4914-A699-C716FC8FE4FE}"/>
          </ac:spMkLst>
        </pc:spChg>
        <pc:spChg chg="add del">
          <ac:chgData name="Sergio Garcia" userId="7793d71efc47bbe6" providerId="LiveId" clId="{CA351433-6886-407E-AD9D-00E3B9C8D09E}" dt="2019-08-20T04:14:38.040" v="19180" actId="26606"/>
          <ac:spMkLst>
            <pc:docMk/>
            <pc:sldMk cId="3520022173" sldId="294"/>
            <ac:spMk id="30" creationId="{6BAB8189-D27D-423E-B154-5E4DFD3F5045}"/>
          </ac:spMkLst>
        </pc:spChg>
        <pc:spChg chg="add del">
          <ac:chgData name="Sergio Garcia" userId="7793d71efc47bbe6" providerId="LiveId" clId="{CA351433-6886-407E-AD9D-00E3B9C8D09E}" dt="2019-08-20T04:14:38.040" v="19180" actId="26606"/>
          <ac:spMkLst>
            <pc:docMk/>
            <pc:sldMk cId="3520022173" sldId="294"/>
            <ac:spMk id="33" creationId="{7DD20243-46C6-46E5-A705-B67ADDC8886B}"/>
          </ac:spMkLst>
        </pc:spChg>
        <pc:spChg chg="add del">
          <ac:chgData name="Sergio Garcia" userId="7793d71efc47bbe6" providerId="LiveId" clId="{CA351433-6886-407E-AD9D-00E3B9C8D09E}" dt="2019-08-20T04:14:38.040" v="19180" actId="26606"/>
          <ac:spMkLst>
            <pc:docMk/>
            <pc:sldMk cId="3520022173" sldId="294"/>
            <ac:spMk id="34" creationId="{74CD14DB-BB81-479F-A1FC-1C75640E9F84}"/>
          </ac:spMkLst>
        </pc:spChg>
        <pc:spChg chg="add del">
          <ac:chgData name="Sergio Garcia" userId="7793d71efc47bbe6" providerId="LiveId" clId="{CA351433-6886-407E-AD9D-00E3B9C8D09E}" dt="2019-08-20T04:14:38.040" v="19180" actId="26606"/>
          <ac:spMkLst>
            <pc:docMk/>
            <pc:sldMk cId="3520022173" sldId="294"/>
            <ac:spMk id="35" creationId="{C943A91B-7CA7-4592-A975-73B1BF8C4C74}"/>
          </ac:spMkLst>
        </pc:spChg>
        <pc:spChg chg="add del">
          <ac:chgData name="Sergio Garcia" userId="7793d71efc47bbe6" providerId="LiveId" clId="{CA351433-6886-407E-AD9D-00E3B9C8D09E}" dt="2019-08-20T04:14:38.040" v="19180" actId="26606"/>
          <ac:spMkLst>
            <pc:docMk/>
            <pc:sldMk cId="3520022173" sldId="294"/>
            <ac:spMk id="36" creationId="{EC471314-E46A-414B-8D91-74880E84F187}"/>
          </ac:spMkLst>
        </pc:spChg>
        <pc:spChg chg="add del">
          <ac:chgData name="Sergio Garcia" userId="7793d71efc47bbe6" providerId="LiveId" clId="{CA351433-6886-407E-AD9D-00E3B9C8D09E}" dt="2019-08-20T04:14:38.040" v="19180" actId="26606"/>
          <ac:spMkLst>
            <pc:docMk/>
            <pc:sldMk cId="3520022173" sldId="294"/>
            <ac:spMk id="37" creationId="{6A681326-1C9D-44A3-A627-3871BDAE4127}"/>
          </ac:spMkLst>
        </pc:spChg>
        <pc:spChg chg="add del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41" creationId="{6BAB8189-D27D-423E-B154-5E4DFD3F5045}"/>
          </ac:spMkLst>
        </pc:spChg>
        <pc:spChg chg="add del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44" creationId="{7DD20243-46C6-46E5-A705-B67ADDC8886B}"/>
          </ac:spMkLst>
        </pc:spChg>
        <pc:spChg chg="add del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45" creationId="{923E8915-D2AA-4327-A45A-972C3CA9574B}"/>
          </ac:spMkLst>
        </pc:spChg>
        <pc:spChg chg="add del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46" creationId="{8302FC3C-9804-4950-B721-5FD704BA6065}"/>
          </ac:spMkLst>
        </pc:spChg>
        <pc:spChg chg="add del">
          <ac:chgData name="Sergio Garcia" userId="7793d71efc47bbe6" providerId="LiveId" clId="{CA351433-6886-407E-AD9D-00E3B9C8D09E}" dt="2019-08-20T04:14:53.839" v="19182" actId="26606"/>
          <ac:spMkLst>
            <pc:docMk/>
            <pc:sldMk cId="3520022173" sldId="294"/>
            <ac:spMk id="49" creationId="{F3798573-F27B-47EB-8EA4-7EE34954C2D6}"/>
          </ac:spMkLst>
        </pc:spChg>
        <pc:picChg chg="add del">
          <ac:chgData name="Sergio Garcia" userId="7793d71efc47bbe6" providerId="LiveId" clId="{CA351433-6886-407E-AD9D-00E3B9C8D09E}" dt="2019-08-20T04:14:30.556" v="19178" actId="26606"/>
          <ac:picMkLst>
            <pc:docMk/>
            <pc:sldMk cId="3520022173" sldId="294"/>
            <ac:picMk id="8" creationId="{2753EF2A-E126-4B21-AC3D-7BF4258F6DFF}"/>
          </ac:picMkLst>
        </pc:picChg>
        <pc:picChg chg="add del">
          <ac:chgData name="Sergio Garcia" userId="7793d71efc47bbe6" providerId="LiveId" clId="{CA351433-6886-407E-AD9D-00E3B9C8D09E}" dt="2019-08-20T04:14:30.556" v="19178" actId="26606"/>
          <ac:picMkLst>
            <pc:docMk/>
            <pc:sldMk cId="3520022173" sldId="294"/>
            <ac:picMk id="10" creationId="{3BBC4FB4-19BD-4626-A293-D8411F0E28CC}"/>
          </ac:picMkLst>
        </pc:picChg>
        <pc:picChg chg="add del">
          <ac:chgData name="Sergio Garcia" userId="7793d71efc47bbe6" providerId="LiveId" clId="{CA351433-6886-407E-AD9D-00E3B9C8D09E}" dt="2019-08-20T04:14:30.556" v="19178" actId="26606"/>
          <ac:picMkLst>
            <pc:docMk/>
            <pc:sldMk cId="3520022173" sldId="294"/>
            <ac:picMk id="14" creationId="{3122E102-9E03-43D3-B783-795507F4D189}"/>
          </ac:picMkLst>
        </pc:picChg>
        <pc:picChg chg="add del">
          <ac:chgData name="Sergio Garcia" userId="7793d71efc47bbe6" providerId="LiveId" clId="{CA351433-6886-407E-AD9D-00E3B9C8D09E}" dt="2019-08-20T04:14:30.556" v="19178" actId="26606"/>
          <ac:picMkLst>
            <pc:docMk/>
            <pc:sldMk cId="3520022173" sldId="294"/>
            <ac:picMk id="16" creationId="{6AF0C8C1-0967-4B1A-9850-8B4AF2F3F3AC}"/>
          </ac:picMkLst>
        </pc:picChg>
        <pc:picChg chg="add del">
          <ac:chgData name="Sergio Garcia" userId="7793d71efc47bbe6" providerId="LiveId" clId="{CA351433-6886-407E-AD9D-00E3B9C8D09E}" dt="2019-08-20T04:14:38.040" v="19180" actId="26606"/>
          <ac:picMkLst>
            <pc:docMk/>
            <pc:sldMk cId="3520022173" sldId="294"/>
            <ac:picMk id="28" creationId="{2753EF2A-E126-4B21-AC3D-7BF4258F6DFF}"/>
          </ac:picMkLst>
        </pc:picChg>
        <pc:picChg chg="add del">
          <ac:chgData name="Sergio Garcia" userId="7793d71efc47bbe6" providerId="LiveId" clId="{CA351433-6886-407E-AD9D-00E3B9C8D09E}" dt="2019-08-20T04:14:38.040" v="19180" actId="26606"/>
          <ac:picMkLst>
            <pc:docMk/>
            <pc:sldMk cId="3520022173" sldId="294"/>
            <ac:picMk id="29" creationId="{3BBC4FB4-19BD-4626-A293-D8411F0E28CC}"/>
          </ac:picMkLst>
        </pc:picChg>
        <pc:picChg chg="add del">
          <ac:chgData name="Sergio Garcia" userId="7793d71efc47bbe6" providerId="LiveId" clId="{CA351433-6886-407E-AD9D-00E3B9C8D09E}" dt="2019-08-20T04:14:38.040" v="19180" actId="26606"/>
          <ac:picMkLst>
            <pc:docMk/>
            <pc:sldMk cId="3520022173" sldId="294"/>
            <ac:picMk id="31" creationId="{3122E102-9E03-43D3-B783-795507F4D189}"/>
          </ac:picMkLst>
        </pc:picChg>
        <pc:picChg chg="add del">
          <ac:chgData name="Sergio Garcia" userId="7793d71efc47bbe6" providerId="LiveId" clId="{CA351433-6886-407E-AD9D-00E3B9C8D09E}" dt="2019-08-20T04:14:38.040" v="19180" actId="26606"/>
          <ac:picMkLst>
            <pc:docMk/>
            <pc:sldMk cId="3520022173" sldId="294"/>
            <ac:picMk id="32" creationId="{6AF0C8C1-0967-4B1A-9850-8B4AF2F3F3AC}"/>
          </ac:picMkLst>
        </pc:picChg>
        <pc:picChg chg="add del">
          <ac:chgData name="Sergio Garcia" userId="7793d71efc47bbe6" providerId="LiveId" clId="{CA351433-6886-407E-AD9D-00E3B9C8D09E}" dt="2019-08-20T04:14:53.839" v="19182" actId="26606"/>
          <ac:picMkLst>
            <pc:docMk/>
            <pc:sldMk cId="3520022173" sldId="294"/>
            <ac:picMk id="39" creationId="{2753EF2A-E126-4B21-AC3D-7BF4258F6DFF}"/>
          </ac:picMkLst>
        </pc:picChg>
        <pc:picChg chg="add del">
          <ac:chgData name="Sergio Garcia" userId="7793d71efc47bbe6" providerId="LiveId" clId="{CA351433-6886-407E-AD9D-00E3B9C8D09E}" dt="2019-08-20T04:14:53.839" v="19182" actId="26606"/>
          <ac:picMkLst>
            <pc:docMk/>
            <pc:sldMk cId="3520022173" sldId="294"/>
            <ac:picMk id="40" creationId="{3BBC4FB4-19BD-4626-A293-D8411F0E28CC}"/>
          </ac:picMkLst>
        </pc:picChg>
        <pc:picChg chg="add del">
          <ac:chgData name="Sergio Garcia" userId="7793d71efc47bbe6" providerId="LiveId" clId="{CA351433-6886-407E-AD9D-00E3B9C8D09E}" dt="2019-08-20T04:14:53.839" v="19182" actId="26606"/>
          <ac:picMkLst>
            <pc:docMk/>
            <pc:sldMk cId="3520022173" sldId="294"/>
            <ac:picMk id="42" creationId="{3122E102-9E03-43D3-B783-795507F4D189}"/>
          </ac:picMkLst>
        </pc:picChg>
        <pc:picChg chg="add del">
          <ac:chgData name="Sergio Garcia" userId="7793d71efc47bbe6" providerId="LiveId" clId="{CA351433-6886-407E-AD9D-00E3B9C8D09E}" dt="2019-08-20T04:14:53.839" v="19182" actId="26606"/>
          <ac:picMkLst>
            <pc:docMk/>
            <pc:sldMk cId="3520022173" sldId="294"/>
            <ac:picMk id="43" creationId="{6AF0C8C1-0967-4B1A-9850-8B4AF2F3F3AC}"/>
          </ac:picMkLst>
        </pc:picChg>
        <pc:picChg chg="add del">
          <ac:chgData name="Sergio Garcia" userId="7793d71efc47bbe6" providerId="LiveId" clId="{CA351433-6886-407E-AD9D-00E3B9C8D09E}" dt="2019-08-20T04:14:53.839" v="19182" actId="26606"/>
          <ac:picMkLst>
            <pc:docMk/>
            <pc:sldMk cId="3520022173" sldId="294"/>
            <ac:picMk id="48" creationId="{3BC6EBB2-9BDC-4075-BA6B-43A9FBF9C86C}"/>
          </ac:picMkLst>
        </pc:picChg>
        <pc:cxnChg chg="add del">
          <ac:chgData name="Sergio Garcia" userId="7793d71efc47bbe6" providerId="LiveId" clId="{CA351433-6886-407E-AD9D-00E3B9C8D09E}" dt="2019-08-20T04:14:53.839" v="19182" actId="26606"/>
          <ac:cxnSpMkLst>
            <pc:docMk/>
            <pc:sldMk cId="3520022173" sldId="294"/>
            <ac:cxnSpMk id="47" creationId="{6B9695BD-ECF6-49CA-8877-8C493193C65D}"/>
          </ac:cxnSpMkLst>
        </pc:cxnChg>
      </pc:sldChg>
      <pc:sldChg chg="addSp modSp add mod setBg modNotesTx">
        <pc:chgData name="Sergio Garcia" userId="7793d71efc47bbe6" providerId="LiveId" clId="{CA351433-6886-407E-AD9D-00E3B9C8D09E}" dt="2019-08-20T04:15:38.145" v="19185" actId="27636"/>
        <pc:sldMkLst>
          <pc:docMk/>
          <pc:sldMk cId="2988681772" sldId="295"/>
        </pc:sldMkLst>
        <pc:spChg chg="mod">
          <ac:chgData name="Sergio Garcia" userId="7793d71efc47bbe6" providerId="LiveId" clId="{CA351433-6886-407E-AD9D-00E3B9C8D09E}" dt="2019-08-20T04:15:38.088" v="19184" actId="26606"/>
          <ac:spMkLst>
            <pc:docMk/>
            <pc:sldMk cId="2988681772" sldId="295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20T04:15:38.145" v="19185" actId="27636"/>
          <ac:spMkLst>
            <pc:docMk/>
            <pc:sldMk cId="2988681772" sldId="295"/>
            <ac:spMk id="3" creationId="{29018A27-0997-464E-8B6D-850A0F14B5F0}"/>
          </ac:spMkLst>
        </pc:spChg>
        <pc:spChg chg="add">
          <ac:chgData name="Sergio Garcia" userId="7793d71efc47bbe6" providerId="LiveId" clId="{CA351433-6886-407E-AD9D-00E3B9C8D09E}" dt="2019-08-20T04:15:38.088" v="19184" actId="26606"/>
          <ac:spMkLst>
            <pc:docMk/>
            <pc:sldMk cId="2988681772" sldId="295"/>
            <ac:spMk id="8" creationId="{DDBA86CC-34C3-43C1-B328-62490FE69046}"/>
          </ac:spMkLst>
        </pc:spChg>
        <pc:spChg chg="add">
          <ac:chgData name="Sergio Garcia" userId="7793d71efc47bbe6" providerId="LiveId" clId="{CA351433-6886-407E-AD9D-00E3B9C8D09E}" dt="2019-08-20T04:15:38.088" v="19184" actId="26606"/>
          <ac:spMkLst>
            <pc:docMk/>
            <pc:sldMk cId="2988681772" sldId="295"/>
            <ac:spMk id="10" creationId="{9CF4C9D6-90BC-48A0-91E8-0F0373CA11B5}"/>
          </ac:spMkLst>
        </pc:spChg>
      </pc:sldChg>
      <pc:sldChg chg="addSp modSp add mod setBg modNotesTx">
        <pc:chgData name="Sergio Garcia" userId="7793d71efc47bbe6" providerId="LiveId" clId="{CA351433-6886-407E-AD9D-00E3B9C8D09E}" dt="2019-08-20T04:16:22.795" v="19186" actId="26606"/>
        <pc:sldMkLst>
          <pc:docMk/>
          <pc:sldMk cId="3326003356" sldId="296"/>
        </pc:sldMkLst>
        <pc:spChg chg="mo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3" creationId="{29018A27-0997-464E-8B6D-850A0F14B5F0}"/>
          </ac:spMkLst>
        </pc:spChg>
        <pc:spChg chg="ad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12" creationId="{6BAB8189-D27D-423E-B154-5E4DFD3F5045}"/>
          </ac:spMkLst>
        </pc:spChg>
        <pc:spChg chg="ad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18" creationId="{7DD20243-46C6-46E5-A705-B67ADDC8886B}"/>
          </ac:spMkLst>
        </pc:spChg>
        <pc:spChg chg="ad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20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22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6:22.795" v="19186" actId="26606"/>
          <ac:spMkLst>
            <pc:docMk/>
            <pc:sldMk cId="3326003356" sldId="296"/>
            <ac:spMk id="28" creationId="{F3798573-F27B-47EB-8EA4-7EE34954C2D6}"/>
          </ac:spMkLst>
        </pc:spChg>
        <pc:picChg chg="add">
          <ac:chgData name="Sergio Garcia" userId="7793d71efc47bbe6" providerId="LiveId" clId="{CA351433-6886-407E-AD9D-00E3B9C8D09E}" dt="2019-08-20T04:16:22.795" v="19186" actId="26606"/>
          <ac:picMkLst>
            <pc:docMk/>
            <pc:sldMk cId="3326003356" sldId="296"/>
            <ac:picMk id="8" creationId="{2753EF2A-E126-4B21-AC3D-7BF4258F6DFF}"/>
          </ac:picMkLst>
        </pc:picChg>
        <pc:picChg chg="add">
          <ac:chgData name="Sergio Garcia" userId="7793d71efc47bbe6" providerId="LiveId" clId="{CA351433-6886-407E-AD9D-00E3B9C8D09E}" dt="2019-08-20T04:16:22.795" v="19186" actId="26606"/>
          <ac:picMkLst>
            <pc:docMk/>
            <pc:sldMk cId="3326003356" sldId="296"/>
            <ac:picMk id="10" creationId="{3BBC4FB4-19BD-4626-A293-D8411F0E28CC}"/>
          </ac:picMkLst>
        </pc:picChg>
        <pc:picChg chg="add">
          <ac:chgData name="Sergio Garcia" userId="7793d71efc47bbe6" providerId="LiveId" clId="{CA351433-6886-407E-AD9D-00E3B9C8D09E}" dt="2019-08-20T04:16:22.795" v="19186" actId="26606"/>
          <ac:picMkLst>
            <pc:docMk/>
            <pc:sldMk cId="3326003356" sldId="296"/>
            <ac:picMk id="14" creationId="{3122E102-9E03-43D3-B783-795507F4D189}"/>
          </ac:picMkLst>
        </pc:picChg>
        <pc:picChg chg="add">
          <ac:chgData name="Sergio Garcia" userId="7793d71efc47bbe6" providerId="LiveId" clId="{CA351433-6886-407E-AD9D-00E3B9C8D09E}" dt="2019-08-20T04:16:22.795" v="19186" actId="26606"/>
          <ac:picMkLst>
            <pc:docMk/>
            <pc:sldMk cId="3326003356" sldId="296"/>
            <ac:picMk id="16" creationId="{6AF0C8C1-0967-4B1A-9850-8B4AF2F3F3AC}"/>
          </ac:picMkLst>
        </pc:picChg>
        <pc:picChg chg="add">
          <ac:chgData name="Sergio Garcia" userId="7793d71efc47bbe6" providerId="LiveId" clId="{CA351433-6886-407E-AD9D-00E3B9C8D09E}" dt="2019-08-20T04:16:22.795" v="19186" actId="26606"/>
          <ac:picMkLst>
            <pc:docMk/>
            <pc:sldMk cId="3326003356" sldId="296"/>
            <ac:picMk id="26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6:22.795" v="19186" actId="26606"/>
          <ac:cxnSpMkLst>
            <pc:docMk/>
            <pc:sldMk cId="3326003356" sldId="296"/>
            <ac:cxnSpMk id="24" creationId="{6B9695BD-ECF6-49CA-8877-8C493193C65D}"/>
          </ac:cxnSpMkLst>
        </pc:cxnChg>
      </pc:sldChg>
      <pc:sldChg chg="modSp add modNotesTx">
        <pc:chgData name="Sergio Garcia" userId="7793d71efc47bbe6" providerId="LiveId" clId="{CA351433-6886-407E-AD9D-00E3B9C8D09E}" dt="2019-08-18T21:53:24.409" v="7411" actId="27636"/>
        <pc:sldMkLst>
          <pc:docMk/>
          <pc:sldMk cId="374527102" sldId="297"/>
        </pc:sldMkLst>
        <pc:spChg chg="mod">
          <ac:chgData name="Sergio Garcia" userId="7793d71efc47bbe6" providerId="LiveId" clId="{CA351433-6886-407E-AD9D-00E3B9C8D09E}" dt="2019-08-18T21:48:22.472" v="6932" actId="20577"/>
          <ac:spMkLst>
            <pc:docMk/>
            <pc:sldMk cId="374527102" sldId="297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18T21:53:24.409" v="7411" actId="27636"/>
          <ac:spMkLst>
            <pc:docMk/>
            <pc:sldMk cId="374527102" sldId="297"/>
            <ac:spMk id="3" creationId="{29018A27-0997-464E-8B6D-850A0F14B5F0}"/>
          </ac:spMkLst>
        </pc:spChg>
      </pc:sldChg>
      <pc:sldChg chg="modSp add ord">
        <pc:chgData name="Sergio Garcia" userId="7793d71efc47bbe6" providerId="LiveId" clId="{CA351433-6886-407E-AD9D-00E3B9C8D09E}" dt="2019-08-18T22:01:07.174" v="7830"/>
        <pc:sldMkLst>
          <pc:docMk/>
          <pc:sldMk cId="3259145776" sldId="298"/>
        </pc:sldMkLst>
        <pc:spChg chg="mod">
          <ac:chgData name="Sergio Garcia" userId="7793d71efc47bbe6" providerId="LiveId" clId="{CA351433-6886-407E-AD9D-00E3B9C8D09E}" dt="2019-08-18T22:01:07.174" v="7830"/>
          <ac:spMkLst>
            <pc:docMk/>
            <pc:sldMk cId="3259145776" sldId="298"/>
            <ac:spMk id="3" creationId="{29018A27-0997-464E-8B6D-850A0F14B5F0}"/>
          </ac:spMkLst>
        </pc:spChg>
      </pc:sldChg>
      <pc:sldChg chg="addSp modSp add mod ord setBg">
        <pc:chgData name="Sergio Garcia" userId="7793d71efc47bbe6" providerId="LiveId" clId="{CA351433-6886-407E-AD9D-00E3B9C8D09E}" dt="2019-08-20T04:16:38.651" v="19187" actId="26606"/>
        <pc:sldMkLst>
          <pc:docMk/>
          <pc:sldMk cId="1430727830" sldId="299"/>
        </pc:sldMkLst>
        <pc:spChg chg="mo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3" creationId="{29018A27-0997-464E-8B6D-850A0F14B5F0}"/>
          </ac:spMkLst>
        </pc:spChg>
        <pc:spChg chg="ad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12" creationId="{6BAB8189-D27D-423E-B154-5E4DFD3F5045}"/>
          </ac:spMkLst>
        </pc:spChg>
        <pc:spChg chg="ad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18" creationId="{7DD20243-46C6-46E5-A705-B67ADDC8886B}"/>
          </ac:spMkLst>
        </pc:spChg>
        <pc:spChg chg="ad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20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22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6:38.651" v="19187" actId="26606"/>
          <ac:spMkLst>
            <pc:docMk/>
            <pc:sldMk cId="1430727830" sldId="299"/>
            <ac:spMk id="28" creationId="{F3798573-F27B-47EB-8EA4-7EE34954C2D6}"/>
          </ac:spMkLst>
        </pc:spChg>
        <pc:picChg chg="add">
          <ac:chgData name="Sergio Garcia" userId="7793d71efc47bbe6" providerId="LiveId" clId="{CA351433-6886-407E-AD9D-00E3B9C8D09E}" dt="2019-08-20T04:16:38.651" v="19187" actId="26606"/>
          <ac:picMkLst>
            <pc:docMk/>
            <pc:sldMk cId="1430727830" sldId="299"/>
            <ac:picMk id="8" creationId="{2753EF2A-E126-4B21-AC3D-7BF4258F6DFF}"/>
          </ac:picMkLst>
        </pc:picChg>
        <pc:picChg chg="add">
          <ac:chgData name="Sergio Garcia" userId="7793d71efc47bbe6" providerId="LiveId" clId="{CA351433-6886-407E-AD9D-00E3B9C8D09E}" dt="2019-08-20T04:16:38.651" v="19187" actId="26606"/>
          <ac:picMkLst>
            <pc:docMk/>
            <pc:sldMk cId="1430727830" sldId="299"/>
            <ac:picMk id="10" creationId="{3BBC4FB4-19BD-4626-A293-D8411F0E28CC}"/>
          </ac:picMkLst>
        </pc:picChg>
        <pc:picChg chg="add">
          <ac:chgData name="Sergio Garcia" userId="7793d71efc47bbe6" providerId="LiveId" clId="{CA351433-6886-407E-AD9D-00E3B9C8D09E}" dt="2019-08-20T04:16:38.651" v="19187" actId="26606"/>
          <ac:picMkLst>
            <pc:docMk/>
            <pc:sldMk cId="1430727830" sldId="299"/>
            <ac:picMk id="14" creationId="{3122E102-9E03-43D3-B783-795507F4D189}"/>
          </ac:picMkLst>
        </pc:picChg>
        <pc:picChg chg="add">
          <ac:chgData name="Sergio Garcia" userId="7793d71efc47bbe6" providerId="LiveId" clId="{CA351433-6886-407E-AD9D-00E3B9C8D09E}" dt="2019-08-20T04:16:38.651" v="19187" actId="26606"/>
          <ac:picMkLst>
            <pc:docMk/>
            <pc:sldMk cId="1430727830" sldId="299"/>
            <ac:picMk id="16" creationId="{6AF0C8C1-0967-4B1A-9850-8B4AF2F3F3AC}"/>
          </ac:picMkLst>
        </pc:picChg>
        <pc:picChg chg="add">
          <ac:chgData name="Sergio Garcia" userId="7793d71efc47bbe6" providerId="LiveId" clId="{CA351433-6886-407E-AD9D-00E3B9C8D09E}" dt="2019-08-20T04:16:38.651" v="19187" actId="26606"/>
          <ac:picMkLst>
            <pc:docMk/>
            <pc:sldMk cId="1430727830" sldId="299"/>
            <ac:picMk id="26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6:38.651" v="19187" actId="26606"/>
          <ac:cxnSpMkLst>
            <pc:docMk/>
            <pc:sldMk cId="1430727830" sldId="299"/>
            <ac:cxnSpMk id="24" creationId="{6B9695BD-ECF6-49CA-8877-8C493193C65D}"/>
          </ac:cxnSpMkLst>
        </pc:cxnChg>
      </pc:sldChg>
      <pc:sldChg chg="addSp modSp add del">
        <pc:chgData name="Sergio Garcia" userId="7793d71efc47bbe6" providerId="LiveId" clId="{CA351433-6886-407E-AD9D-00E3B9C8D09E}" dt="2019-08-19T02:27:48.699" v="7848" actId="2696"/>
        <pc:sldMkLst>
          <pc:docMk/>
          <pc:sldMk cId="3059917532" sldId="299"/>
        </pc:sldMkLst>
        <pc:spChg chg="add mod">
          <ac:chgData name="Sergio Garcia" userId="7793d71efc47bbe6" providerId="LiveId" clId="{CA351433-6886-407E-AD9D-00E3B9C8D09E}" dt="2019-08-19T02:27:27.766" v="7847" actId="20577"/>
          <ac:spMkLst>
            <pc:docMk/>
            <pc:sldMk cId="3059917532" sldId="299"/>
            <ac:spMk id="2" creationId="{8A949FDF-FD3D-49A0-82C7-20AFEA6BC22F}"/>
          </ac:spMkLst>
        </pc:spChg>
      </pc:sldChg>
      <pc:sldChg chg="modSp add ord modNotesTx">
        <pc:chgData name="Sergio Garcia" userId="7793d71efc47bbe6" providerId="LiveId" clId="{CA351433-6886-407E-AD9D-00E3B9C8D09E}" dt="2019-08-19T19:52:50.621" v="9515" actId="20577"/>
        <pc:sldMkLst>
          <pc:docMk/>
          <pc:sldMk cId="627345883" sldId="300"/>
        </pc:sldMkLst>
        <pc:spChg chg="mod">
          <ac:chgData name="Sergio Garcia" userId="7793d71efc47bbe6" providerId="LiveId" clId="{CA351433-6886-407E-AD9D-00E3B9C8D09E}" dt="2019-08-19T19:51:01.244" v="9441" actId="20577"/>
          <ac:spMkLst>
            <pc:docMk/>
            <pc:sldMk cId="627345883" sldId="300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19T19:50:41.803" v="9405" actId="27636"/>
          <ac:spMkLst>
            <pc:docMk/>
            <pc:sldMk cId="627345883" sldId="300"/>
            <ac:spMk id="3" creationId="{29018A27-0997-464E-8B6D-850A0F14B5F0}"/>
          </ac:spMkLst>
        </pc:spChg>
      </pc:sldChg>
      <pc:sldChg chg="addSp modSp add mod ord setBg">
        <pc:chgData name="Sergio Garcia" userId="7793d71efc47bbe6" providerId="LiveId" clId="{CA351433-6886-407E-AD9D-00E3B9C8D09E}" dt="2019-08-20T04:16:44.137" v="19188" actId="26606"/>
        <pc:sldMkLst>
          <pc:docMk/>
          <pc:sldMk cId="1061386319" sldId="301"/>
        </pc:sldMkLst>
        <pc:spChg chg="mo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3" creationId="{29018A27-0997-464E-8B6D-850A0F14B5F0}"/>
          </ac:spMkLst>
        </pc:spChg>
        <pc:spChg chg="ad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12" creationId="{6BAB8189-D27D-423E-B154-5E4DFD3F5045}"/>
          </ac:spMkLst>
        </pc:spChg>
        <pc:spChg chg="ad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18" creationId="{7DD20243-46C6-46E5-A705-B67ADDC8886B}"/>
          </ac:spMkLst>
        </pc:spChg>
        <pc:spChg chg="ad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20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22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6:44.137" v="19188" actId="26606"/>
          <ac:spMkLst>
            <pc:docMk/>
            <pc:sldMk cId="1061386319" sldId="301"/>
            <ac:spMk id="28" creationId="{F3798573-F27B-47EB-8EA4-7EE34954C2D6}"/>
          </ac:spMkLst>
        </pc:spChg>
        <pc:picChg chg="add">
          <ac:chgData name="Sergio Garcia" userId="7793d71efc47bbe6" providerId="LiveId" clId="{CA351433-6886-407E-AD9D-00E3B9C8D09E}" dt="2019-08-20T04:16:44.137" v="19188" actId="26606"/>
          <ac:picMkLst>
            <pc:docMk/>
            <pc:sldMk cId="1061386319" sldId="301"/>
            <ac:picMk id="8" creationId="{2753EF2A-E126-4B21-AC3D-7BF4258F6DFF}"/>
          </ac:picMkLst>
        </pc:picChg>
        <pc:picChg chg="add">
          <ac:chgData name="Sergio Garcia" userId="7793d71efc47bbe6" providerId="LiveId" clId="{CA351433-6886-407E-AD9D-00E3B9C8D09E}" dt="2019-08-20T04:16:44.137" v="19188" actId="26606"/>
          <ac:picMkLst>
            <pc:docMk/>
            <pc:sldMk cId="1061386319" sldId="301"/>
            <ac:picMk id="10" creationId="{3BBC4FB4-19BD-4626-A293-D8411F0E28CC}"/>
          </ac:picMkLst>
        </pc:picChg>
        <pc:picChg chg="add">
          <ac:chgData name="Sergio Garcia" userId="7793d71efc47bbe6" providerId="LiveId" clId="{CA351433-6886-407E-AD9D-00E3B9C8D09E}" dt="2019-08-20T04:16:44.137" v="19188" actId="26606"/>
          <ac:picMkLst>
            <pc:docMk/>
            <pc:sldMk cId="1061386319" sldId="301"/>
            <ac:picMk id="14" creationId="{3122E102-9E03-43D3-B783-795507F4D189}"/>
          </ac:picMkLst>
        </pc:picChg>
        <pc:picChg chg="add">
          <ac:chgData name="Sergio Garcia" userId="7793d71efc47bbe6" providerId="LiveId" clId="{CA351433-6886-407E-AD9D-00E3B9C8D09E}" dt="2019-08-20T04:16:44.137" v="19188" actId="26606"/>
          <ac:picMkLst>
            <pc:docMk/>
            <pc:sldMk cId="1061386319" sldId="301"/>
            <ac:picMk id="16" creationId="{6AF0C8C1-0967-4B1A-9850-8B4AF2F3F3AC}"/>
          </ac:picMkLst>
        </pc:picChg>
        <pc:picChg chg="add">
          <ac:chgData name="Sergio Garcia" userId="7793d71efc47bbe6" providerId="LiveId" clId="{CA351433-6886-407E-AD9D-00E3B9C8D09E}" dt="2019-08-20T04:16:44.137" v="19188" actId="26606"/>
          <ac:picMkLst>
            <pc:docMk/>
            <pc:sldMk cId="1061386319" sldId="301"/>
            <ac:picMk id="26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6:44.137" v="19188" actId="26606"/>
          <ac:cxnSpMkLst>
            <pc:docMk/>
            <pc:sldMk cId="1061386319" sldId="301"/>
            <ac:cxnSpMk id="24" creationId="{6B9695BD-ECF6-49CA-8877-8C493193C65D}"/>
          </ac:cxnSpMkLst>
        </pc:cxnChg>
      </pc:sldChg>
      <pc:sldChg chg="modSp add ord modNotesTx">
        <pc:chgData name="Sergio Garcia" userId="7793d71efc47bbe6" providerId="LiveId" clId="{CA351433-6886-407E-AD9D-00E3B9C8D09E}" dt="2019-08-19T21:31:42.229" v="11887" actId="20577"/>
        <pc:sldMkLst>
          <pc:docMk/>
          <pc:sldMk cId="4260765344" sldId="302"/>
        </pc:sldMkLst>
        <pc:spChg chg="mod">
          <ac:chgData name="Sergio Garcia" userId="7793d71efc47bbe6" providerId="LiveId" clId="{CA351433-6886-407E-AD9D-00E3B9C8D09E}" dt="2019-08-19T21:17:37.189" v="11864" actId="1076"/>
          <ac:spMkLst>
            <pc:docMk/>
            <pc:sldMk cId="4260765344" sldId="302"/>
            <ac:spMk id="2" creationId="{9ABE7B5C-E498-4474-BA60-B303C052ACDB}"/>
          </ac:spMkLst>
        </pc:spChg>
        <pc:spChg chg="mod">
          <ac:chgData name="Sergio Garcia" userId="7793d71efc47bbe6" providerId="LiveId" clId="{CA351433-6886-407E-AD9D-00E3B9C8D09E}" dt="2019-08-19T21:31:42.229" v="11887" actId="20577"/>
          <ac:spMkLst>
            <pc:docMk/>
            <pc:sldMk cId="4260765344" sldId="302"/>
            <ac:spMk id="3" creationId="{29018A27-0997-464E-8B6D-850A0F14B5F0}"/>
          </ac:spMkLst>
        </pc:spChg>
      </pc:sldChg>
      <pc:sldChg chg="add del">
        <pc:chgData name="Sergio Garcia" userId="7793d71efc47bbe6" providerId="LiveId" clId="{CA351433-6886-407E-AD9D-00E3B9C8D09E}" dt="2019-08-19T21:32:48.237" v="11889" actId="2696"/>
        <pc:sldMkLst>
          <pc:docMk/>
          <pc:sldMk cId="1168671094" sldId="303"/>
        </pc:sldMkLst>
      </pc:sldChg>
      <pc:sldChg chg="modSp add modNotesTx">
        <pc:chgData name="Sergio Garcia" userId="7793d71efc47bbe6" providerId="LiveId" clId="{CA351433-6886-407E-AD9D-00E3B9C8D09E}" dt="2019-08-19T21:52:55.698" v="13527" actId="20577"/>
        <pc:sldMkLst>
          <pc:docMk/>
          <pc:sldMk cId="4027100744" sldId="303"/>
        </pc:sldMkLst>
        <pc:spChg chg="mod">
          <ac:chgData name="Sergio Garcia" userId="7793d71efc47bbe6" providerId="LiveId" clId="{CA351433-6886-407E-AD9D-00E3B9C8D09E}" dt="2019-08-19T21:52:55.698" v="13527" actId="20577"/>
          <ac:spMkLst>
            <pc:docMk/>
            <pc:sldMk cId="4027100744" sldId="303"/>
            <ac:spMk id="3" creationId="{29018A27-0997-464E-8B6D-850A0F14B5F0}"/>
          </ac:spMkLst>
        </pc:spChg>
      </pc:sldChg>
      <pc:sldChg chg="modSp add">
        <pc:chgData name="Sergio Garcia" userId="7793d71efc47bbe6" providerId="LiveId" clId="{CA351433-6886-407E-AD9D-00E3B9C8D09E}" dt="2019-08-19T22:30:32.014" v="14388" actId="20577"/>
        <pc:sldMkLst>
          <pc:docMk/>
          <pc:sldMk cId="934920475" sldId="304"/>
        </pc:sldMkLst>
        <pc:spChg chg="mod">
          <ac:chgData name="Sergio Garcia" userId="7793d71efc47bbe6" providerId="LiveId" clId="{CA351433-6886-407E-AD9D-00E3B9C8D09E}" dt="2019-08-19T22:30:32.014" v="14388" actId="20577"/>
          <ac:spMkLst>
            <pc:docMk/>
            <pc:sldMk cId="934920475" sldId="304"/>
            <ac:spMk id="3" creationId="{29018A27-0997-464E-8B6D-850A0F14B5F0}"/>
          </ac:spMkLst>
        </pc:spChg>
      </pc:sldChg>
      <pc:sldChg chg="addSp delSp modSp add mod setBg modNotesTx">
        <pc:chgData name="Sergio Garcia" userId="7793d71efc47bbe6" providerId="LiveId" clId="{CA351433-6886-407E-AD9D-00E3B9C8D09E}" dt="2019-08-20T04:17:12.909" v="19193" actId="26606"/>
        <pc:sldMkLst>
          <pc:docMk/>
          <pc:sldMk cId="1700357975" sldId="305"/>
        </pc:sldMkLst>
        <pc:spChg chg="del">
          <ac:chgData name="Sergio Garcia" userId="7793d71efc47bbe6" providerId="LiveId" clId="{CA351433-6886-407E-AD9D-00E3B9C8D09E}" dt="2019-08-20T00:59:42.444" v="14703"/>
          <ac:spMkLst>
            <pc:docMk/>
            <pc:sldMk cId="1700357975" sldId="305"/>
            <ac:spMk id="2" creationId="{F9000371-9561-4752-957C-21E67337E9F6}"/>
          </ac:spMkLst>
        </pc:spChg>
        <pc:spChg chg="del">
          <ac:chgData name="Sergio Garcia" userId="7793d71efc47bbe6" providerId="LiveId" clId="{CA351433-6886-407E-AD9D-00E3B9C8D09E}" dt="2019-08-20T00:59:42.444" v="14703"/>
          <ac:spMkLst>
            <pc:docMk/>
            <pc:sldMk cId="1700357975" sldId="305"/>
            <ac:spMk id="3" creationId="{4F46B1AD-5044-4908-B005-04432AF21305}"/>
          </ac:spMkLst>
        </pc:spChg>
        <pc:spChg chg="del">
          <ac:chgData name="Sergio Garcia" userId="7793d71efc47bbe6" providerId="LiveId" clId="{CA351433-6886-407E-AD9D-00E3B9C8D09E}" dt="2019-08-20T00:59:42.444" v="14703"/>
          <ac:spMkLst>
            <pc:docMk/>
            <pc:sldMk cId="1700357975" sldId="305"/>
            <ac:spMk id="4" creationId="{65C103E4-793C-4215-905E-EA1467544EC5}"/>
          </ac:spMkLst>
        </pc:spChg>
        <pc:spChg chg="add mod">
          <ac:chgData name="Sergio Garcia" userId="7793d71efc47bbe6" providerId="LiveId" clId="{CA351433-6886-407E-AD9D-00E3B9C8D09E}" dt="2019-08-20T04:17:12.909" v="19193" actId="26606"/>
          <ac:spMkLst>
            <pc:docMk/>
            <pc:sldMk cId="1700357975" sldId="305"/>
            <ac:spMk id="5" creationId="{253C6563-4743-47AF-BD3E-2649F42ED271}"/>
          </ac:spMkLst>
        </pc:spChg>
        <pc:spChg chg="add mod">
          <ac:chgData name="Sergio Garcia" userId="7793d71efc47bbe6" providerId="LiveId" clId="{CA351433-6886-407E-AD9D-00E3B9C8D09E}" dt="2019-08-20T04:17:12.909" v="19193" actId="26606"/>
          <ac:spMkLst>
            <pc:docMk/>
            <pc:sldMk cId="1700357975" sldId="305"/>
            <ac:spMk id="6" creationId="{F2EA0E2E-C208-4682-ABC4-2DB9048FB217}"/>
          </ac:spMkLst>
        </pc:spChg>
        <pc:spChg chg="add del">
          <ac:chgData name="Sergio Garcia" userId="7793d71efc47bbe6" providerId="LiveId" clId="{CA351433-6886-407E-AD9D-00E3B9C8D09E}" dt="2019-08-20T04:17:07.779" v="19190" actId="26606"/>
          <ac:spMkLst>
            <pc:docMk/>
            <pc:sldMk cId="1700357975" sldId="305"/>
            <ac:spMk id="11" creationId="{0D9B8FD4-CDEB-4EB4-B4DE-C89E11938958}"/>
          </ac:spMkLst>
        </pc:spChg>
        <pc:spChg chg="add del">
          <ac:chgData name="Sergio Garcia" userId="7793d71efc47bbe6" providerId="LiveId" clId="{CA351433-6886-407E-AD9D-00E3B9C8D09E}" dt="2019-08-20T04:17:07.779" v="19190" actId="26606"/>
          <ac:spMkLst>
            <pc:docMk/>
            <pc:sldMk cId="1700357975" sldId="305"/>
            <ac:spMk id="13" creationId="{5A2E3D1D-9E9F-4739-BA14-D4D7FA9FBDD1}"/>
          </ac:spMkLst>
        </pc:spChg>
        <pc:spChg chg="add del">
          <ac:chgData name="Sergio Garcia" userId="7793d71efc47bbe6" providerId="LiveId" clId="{CA351433-6886-407E-AD9D-00E3B9C8D09E}" dt="2019-08-20T04:17:07.779" v="19190" actId="26606"/>
          <ac:spMkLst>
            <pc:docMk/>
            <pc:sldMk cId="1700357975" sldId="305"/>
            <ac:spMk id="15" creationId="{1FFB365B-E9DC-4859-B8AB-CB83EEBE4E28}"/>
          </ac:spMkLst>
        </pc:spChg>
        <pc:spChg chg="add del">
          <ac:chgData name="Sergio Garcia" userId="7793d71efc47bbe6" providerId="LiveId" clId="{CA351433-6886-407E-AD9D-00E3B9C8D09E}" dt="2019-08-20T04:17:07.779" v="19190" actId="26606"/>
          <ac:spMkLst>
            <pc:docMk/>
            <pc:sldMk cId="1700357975" sldId="305"/>
            <ac:spMk id="17" creationId="{8ADAB9C8-EB37-4914-A699-C716FC8FE4FE}"/>
          </ac:spMkLst>
        </pc:spChg>
        <pc:spChg chg="add del">
          <ac:chgData name="Sergio Garcia" userId="7793d71efc47bbe6" providerId="LiveId" clId="{CA351433-6886-407E-AD9D-00E3B9C8D09E}" dt="2019-08-20T04:17:12.800" v="19192" actId="26606"/>
          <ac:spMkLst>
            <pc:docMk/>
            <pc:sldMk cId="1700357975" sldId="305"/>
            <ac:spMk id="19" creationId="{DDBA86CC-34C3-43C1-B328-62490FE69046}"/>
          </ac:spMkLst>
        </pc:spChg>
        <pc:spChg chg="add del">
          <ac:chgData name="Sergio Garcia" userId="7793d71efc47bbe6" providerId="LiveId" clId="{CA351433-6886-407E-AD9D-00E3B9C8D09E}" dt="2019-08-20T04:17:12.800" v="19192" actId="26606"/>
          <ac:spMkLst>
            <pc:docMk/>
            <pc:sldMk cId="1700357975" sldId="305"/>
            <ac:spMk id="20" creationId="{9CF4C9D6-90BC-48A0-91E8-0F0373CA11B5}"/>
          </ac:spMkLst>
        </pc:spChg>
        <pc:spChg chg="add">
          <ac:chgData name="Sergio Garcia" userId="7793d71efc47bbe6" providerId="LiveId" clId="{CA351433-6886-407E-AD9D-00E3B9C8D09E}" dt="2019-08-20T04:17:12.909" v="19193" actId="26606"/>
          <ac:spMkLst>
            <pc:docMk/>
            <pc:sldMk cId="1700357975" sldId="305"/>
            <ac:spMk id="22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7:12.909" v="19193" actId="26606"/>
          <ac:spMkLst>
            <pc:docMk/>
            <pc:sldMk cId="1700357975" sldId="305"/>
            <ac:spMk id="23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7:12.909" v="19193" actId="26606"/>
          <ac:spMkLst>
            <pc:docMk/>
            <pc:sldMk cId="1700357975" sldId="305"/>
            <ac:spMk id="26" creationId="{F3798573-F27B-47EB-8EA4-7EE34954C2D6}"/>
          </ac:spMkLst>
        </pc:spChg>
        <pc:picChg chg="add">
          <ac:chgData name="Sergio Garcia" userId="7793d71efc47bbe6" providerId="LiveId" clId="{CA351433-6886-407E-AD9D-00E3B9C8D09E}" dt="2019-08-20T04:17:12.909" v="19193" actId="26606"/>
          <ac:picMkLst>
            <pc:docMk/>
            <pc:sldMk cId="1700357975" sldId="305"/>
            <ac:picMk id="25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7:12.909" v="19193" actId="26606"/>
          <ac:cxnSpMkLst>
            <pc:docMk/>
            <pc:sldMk cId="1700357975" sldId="305"/>
            <ac:cxnSpMk id="24" creationId="{6B9695BD-ECF6-49CA-8877-8C493193C65D}"/>
          </ac:cxnSpMkLst>
        </pc:cxnChg>
      </pc:sldChg>
      <pc:sldChg chg="addSp delSp modSp add mod setBg setClrOvrMap">
        <pc:chgData name="Sergio Garcia" userId="7793d71efc47bbe6" providerId="LiveId" clId="{CA351433-6886-407E-AD9D-00E3B9C8D09E}" dt="2019-08-20T04:17:32.383" v="19194" actId="26606"/>
        <pc:sldMkLst>
          <pc:docMk/>
          <pc:sldMk cId="2069084434" sldId="306"/>
        </pc:sldMkLst>
        <pc:spChg chg="mod">
          <ac:chgData name="Sergio Garcia" userId="7793d71efc47bbe6" providerId="LiveId" clId="{CA351433-6886-407E-AD9D-00E3B9C8D09E}" dt="2019-08-20T04:17:32.383" v="19194" actId="26606"/>
          <ac:spMkLst>
            <pc:docMk/>
            <pc:sldMk cId="2069084434" sldId="306"/>
            <ac:spMk id="2" creationId="{D009B7F4-99F1-4CC0-BABD-134E50F450B0}"/>
          </ac:spMkLst>
        </pc:spChg>
        <pc:spChg chg="del mod">
          <ac:chgData name="Sergio Garcia" userId="7793d71efc47bbe6" providerId="LiveId" clId="{CA351433-6886-407E-AD9D-00E3B9C8D09E}" dt="2019-08-20T04:17:32.383" v="19194" actId="26606"/>
          <ac:spMkLst>
            <pc:docMk/>
            <pc:sldMk cId="2069084434" sldId="306"/>
            <ac:spMk id="3" creationId="{B3926437-AD0D-4C69-826A-DAAD5E92F938}"/>
          </ac:spMkLst>
        </pc:spChg>
        <pc:spChg chg="add">
          <ac:chgData name="Sergio Garcia" userId="7793d71efc47bbe6" providerId="LiveId" clId="{CA351433-6886-407E-AD9D-00E3B9C8D09E}" dt="2019-08-20T04:17:32.383" v="19194" actId="26606"/>
          <ac:spMkLst>
            <pc:docMk/>
            <pc:sldMk cId="2069084434" sldId="306"/>
            <ac:spMk id="10" creationId="{C1D5848D-9021-4B45-A576-321BF0F5CD48}"/>
          </ac:spMkLst>
        </pc:spChg>
        <pc:spChg chg="add">
          <ac:chgData name="Sergio Garcia" userId="7793d71efc47bbe6" providerId="LiveId" clId="{CA351433-6886-407E-AD9D-00E3B9C8D09E}" dt="2019-08-20T04:17:32.383" v="19194" actId="26606"/>
          <ac:spMkLst>
            <pc:docMk/>
            <pc:sldMk cId="2069084434" sldId="306"/>
            <ac:spMk id="12" creationId="{01A6840D-0908-4CED-99D2-8C957BD90CA8}"/>
          </ac:spMkLst>
        </pc:spChg>
        <pc:spChg chg="add">
          <ac:chgData name="Sergio Garcia" userId="7793d71efc47bbe6" providerId="LiveId" clId="{CA351433-6886-407E-AD9D-00E3B9C8D09E}" dt="2019-08-20T04:17:32.383" v="19194" actId="26606"/>
          <ac:spMkLst>
            <pc:docMk/>
            <pc:sldMk cId="2069084434" sldId="306"/>
            <ac:spMk id="14" creationId="{A7404C7C-9651-4AC1-A94D-30116BDEE027}"/>
          </ac:spMkLst>
        </pc:spChg>
        <pc:spChg chg="add">
          <ac:chgData name="Sergio Garcia" userId="7793d71efc47bbe6" providerId="LiveId" clId="{CA351433-6886-407E-AD9D-00E3B9C8D09E}" dt="2019-08-20T04:17:32.383" v="19194" actId="26606"/>
          <ac:spMkLst>
            <pc:docMk/>
            <pc:sldMk cId="2069084434" sldId="306"/>
            <ac:spMk id="16" creationId="{35187262-9F3B-479F-8C41-C380B6835373}"/>
          </ac:spMkLst>
        </pc:spChg>
        <pc:graphicFrameChg chg="add">
          <ac:chgData name="Sergio Garcia" userId="7793d71efc47bbe6" providerId="LiveId" clId="{CA351433-6886-407E-AD9D-00E3B9C8D09E}" dt="2019-08-20T04:17:32.383" v="19194" actId="26606"/>
          <ac:graphicFrameMkLst>
            <pc:docMk/>
            <pc:sldMk cId="2069084434" sldId="306"/>
            <ac:graphicFrameMk id="5" creationId="{C7329A6A-F885-4A20-8E53-0CB4BC2BF839}"/>
          </ac:graphicFrameMkLst>
        </pc:graphicFrameChg>
      </pc:sldChg>
      <pc:sldChg chg="addSp delSp modSp add mod setBg setClrOvrMap modNotesTx">
        <pc:chgData name="Sergio Garcia" userId="7793d71efc47bbe6" providerId="LiveId" clId="{CA351433-6886-407E-AD9D-00E3B9C8D09E}" dt="2019-08-20T04:17:44.502" v="19195" actId="26606"/>
        <pc:sldMkLst>
          <pc:docMk/>
          <pc:sldMk cId="818396108" sldId="307"/>
        </pc:sldMkLst>
        <pc:spChg chg="mod">
          <ac:chgData name="Sergio Garcia" userId="7793d71efc47bbe6" providerId="LiveId" clId="{CA351433-6886-407E-AD9D-00E3B9C8D09E}" dt="2019-08-20T04:17:44.502" v="19195" actId="26606"/>
          <ac:spMkLst>
            <pc:docMk/>
            <pc:sldMk cId="818396108" sldId="307"/>
            <ac:spMk id="2" creationId="{05A556D4-37AA-4210-A12F-B48631F791D2}"/>
          </ac:spMkLst>
        </pc:spChg>
        <pc:spChg chg="del mod">
          <ac:chgData name="Sergio Garcia" userId="7793d71efc47bbe6" providerId="LiveId" clId="{CA351433-6886-407E-AD9D-00E3B9C8D09E}" dt="2019-08-20T04:17:44.502" v="19195" actId="26606"/>
          <ac:spMkLst>
            <pc:docMk/>
            <pc:sldMk cId="818396108" sldId="307"/>
            <ac:spMk id="3" creationId="{27DD01D2-03D8-471B-9BE2-041E4B21611E}"/>
          </ac:spMkLst>
        </pc:spChg>
        <pc:spChg chg="add">
          <ac:chgData name="Sergio Garcia" userId="7793d71efc47bbe6" providerId="LiveId" clId="{CA351433-6886-407E-AD9D-00E3B9C8D09E}" dt="2019-08-20T04:17:44.502" v="19195" actId="26606"/>
          <ac:spMkLst>
            <pc:docMk/>
            <pc:sldMk cId="818396108" sldId="307"/>
            <ac:spMk id="10" creationId="{C1D5848D-9021-4B45-A576-321BF0F5CD48}"/>
          </ac:spMkLst>
        </pc:spChg>
        <pc:spChg chg="add">
          <ac:chgData name="Sergio Garcia" userId="7793d71efc47bbe6" providerId="LiveId" clId="{CA351433-6886-407E-AD9D-00E3B9C8D09E}" dt="2019-08-20T04:17:44.502" v="19195" actId="26606"/>
          <ac:spMkLst>
            <pc:docMk/>
            <pc:sldMk cId="818396108" sldId="307"/>
            <ac:spMk id="12" creationId="{01A6840D-0908-4CED-99D2-8C957BD90CA8}"/>
          </ac:spMkLst>
        </pc:spChg>
        <pc:spChg chg="add">
          <ac:chgData name="Sergio Garcia" userId="7793d71efc47bbe6" providerId="LiveId" clId="{CA351433-6886-407E-AD9D-00E3B9C8D09E}" dt="2019-08-20T04:17:44.502" v="19195" actId="26606"/>
          <ac:spMkLst>
            <pc:docMk/>
            <pc:sldMk cId="818396108" sldId="307"/>
            <ac:spMk id="14" creationId="{A7404C7C-9651-4AC1-A94D-30116BDEE027}"/>
          </ac:spMkLst>
        </pc:spChg>
        <pc:spChg chg="add">
          <ac:chgData name="Sergio Garcia" userId="7793d71efc47bbe6" providerId="LiveId" clId="{CA351433-6886-407E-AD9D-00E3B9C8D09E}" dt="2019-08-20T04:17:44.502" v="19195" actId="26606"/>
          <ac:spMkLst>
            <pc:docMk/>
            <pc:sldMk cId="818396108" sldId="307"/>
            <ac:spMk id="16" creationId="{35187262-9F3B-479F-8C41-C380B6835373}"/>
          </ac:spMkLst>
        </pc:spChg>
        <pc:graphicFrameChg chg="add">
          <ac:chgData name="Sergio Garcia" userId="7793d71efc47bbe6" providerId="LiveId" clId="{CA351433-6886-407E-AD9D-00E3B9C8D09E}" dt="2019-08-20T04:17:44.502" v="19195" actId="26606"/>
          <ac:graphicFrameMkLst>
            <pc:docMk/>
            <pc:sldMk cId="818396108" sldId="307"/>
            <ac:graphicFrameMk id="5" creationId="{47AC646D-16DC-47B2-BCDC-24BF8D15DB5C}"/>
          </ac:graphicFrameMkLst>
        </pc:graphicFrameChg>
      </pc:sldChg>
      <pc:sldChg chg="addSp modSp add">
        <pc:chgData name="Sergio Garcia" userId="7793d71efc47bbe6" providerId="LiveId" clId="{CA351433-6886-407E-AD9D-00E3B9C8D09E}" dt="2019-08-20T01:24:21.794" v="16513" actId="20577"/>
        <pc:sldMkLst>
          <pc:docMk/>
          <pc:sldMk cId="367452781" sldId="308"/>
        </pc:sldMkLst>
        <pc:spChg chg="mod">
          <ac:chgData name="Sergio Garcia" userId="7793d71efc47bbe6" providerId="LiveId" clId="{CA351433-6886-407E-AD9D-00E3B9C8D09E}" dt="2019-08-20T01:14:55.312" v="15998" actId="122"/>
          <ac:spMkLst>
            <pc:docMk/>
            <pc:sldMk cId="367452781" sldId="308"/>
            <ac:spMk id="2" creationId="{F269F1A1-C9E9-49A4-80E3-AFEFFEFF8E40}"/>
          </ac:spMkLst>
        </pc:spChg>
        <pc:spChg chg="mod">
          <ac:chgData name="Sergio Garcia" userId="7793d71efc47bbe6" providerId="LiveId" clId="{CA351433-6886-407E-AD9D-00E3B9C8D09E}" dt="2019-08-20T01:24:21.794" v="16513" actId="20577"/>
          <ac:spMkLst>
            <pc:docMk/>
            <pc:sldMk cId="367452781" sldId="308"/>
            <ac:spMk id="3" creationId="{67DE5990-F2C1-4F82-895D-F457485FB8F7}"/>
          </ac:spMkLst>
        </pc:spChg>
        <pc:spChg chg="add mod">
          <ac:chgData name="Sergio Garcia" userId="7793d71efc47bbe6" providerId="LiveId" clId="{CA351433-6886-407E-AD9D-00E3B9C8D09E}" dt="2019-08-20T01:24:10.220" v="16507" actId="14100"/>
          <ac:spMkLst>
            <pc:docMk/>
            <pc:sldMk cId="367452781" sldId="308"/>
            <ac:spMk id="4" creationId="{1853332F-A9CB-443D-B939-E21414D96694}"/>
          </ac:spMkLst>
        </pc:spChg>
      </pc:sldChg>
      <pc:sldChg chg="addSp delSp modSp add mod setBg setClrOvrMap">
        <pc:chgData name="Sergio Garcia" userId="7793d71efc47bbe6" providerId="LiveId" clId="{CA351433-6886-407E-AD9D-00E3B9C8D09E}" dt="2019-08-20T04:18:15.208" v="19200" actId="26606"/>
        <pc:sldMkLst>
          <pc:docMk/>
          <pc:sldMk cId="1605359185" sldId="309"/>
        </pc:sldMkLst>
        <pc:spChg chg="mod">
          <ac:chgData name="Sergio Garcia" userId="7793d71efc47bbe6" providerId="LiveId" clId="{CA351433-6886-407E-AD9D-00E3B9C8D09E}" dt="2019-08-20T04:18:15.208" v="19200" actId="26606"/>
          <ac:spMkLst>
            <pc:docMk/>
            <pc:sldMk cId="1605359185" sldId="309"/>
            <ac:spMk id="2" creationId="{4DD33A3B-7FB0-4192-AE86-612197311F73}"/>
          </ac:spMkLst>
        </pc:spChg>
        <pc:spChg chg="add del mod">
          <ac:chgData name="Sergio Garcia" userId="7793d71efc47bbe6" providerId="LiveId" clId="{CA351433-6886-407E-AD9D-00E3B9C8D09E}" dt="2019-08-20T04:18:15.208" v="19200" actId="26606"/>
          <ac:spMkLst>
            <pc:docMk/>
            <pc:sldMk cId="1605359185" sldId="309"/>
            <ac:spMk id="3" creationId="{52C69833-E758-4733-928D-0D9866A14765}"/>
          </ac:spMkLst>
        </pc:spChg>
        <pc:spChg chg="add">
          <ac:chgData name="Sergio Garcia" userId="7793d71efc47bbe6" providerId="LiveId" clId="{CA351433-6886-407E-AD9D-00E3B9C8D09E}" dt="2019-08-20T04:18:15.208" v="19200" actId="26606"/>
          <ac:spMkLst>
            <pc:docMk/>
            <pc:sldMk cId="1605359185" sldId="309"/>
            <ac:spMk id="8" creationId="{923E8915-D2AA-4327-A45A-972C3CA9574B}"/>
          </ac:spMkLst>
        </pc:spChg>
        <pc:spChg chg="add del">
          <ac:chgData name="Sergio Garcia" userId="7793d71efc47bbe6" providerId="LiveId" clId="{CA351433-6886-407E-AD9D-00E3B9C8D09E}" dt="2019-08-20T04:18:12.368" v="19197" actId="26606"/>
          <ac:spMkLst>
            <pc:docMk/>
            <pc:sldMk cId="1605359185" sldId="309"/>
            <ac:spMk id="10" creationId="{C1D5848D-9021-4B45-A576-321BF0F5CD48}"/>
          </ac:spMkLst>
        </pc:spChg>
        <pc:spChg chg="add del">
          <ac:chgData name="Sergio Garcia" userId="7793d71efc47bbe6" providerId="LiveId" clId="{CA351433-6886-407E-AD9D-00E3B9C8D09E}" dt="2019-08-20T04:18:12.368" v="19197" actId="26606"/>
          <ac:spMkLst>
            <pc:docMk/>
            <pc:sldMk cId="1605359185" sldId="309"/>
            <ac:spMk id="12" creationId="{01A6840D-0908-4CED-99D2-8C957BD90CA8}"/>
          </ac:spMkLst>
        </pc:spChg>
        <pc:spChg chg="add del">
          <ac:chgData name="Sergio Garcia" userId="7793d71efc47bbe6" providerId="LiveId" clId="{CA351433-6886-407E-AD9D-00E3B9C8D09E}" dt="2019-08-20T04:18:12.368" v="19197" actId="26606"/>
          <ac:spMkLst>
            <pc:docMk/>
            <pc:sldMk cId="1605359185" sldId="309"/>
            <ac:spMk id="14" creationId="{A7404C7C-9651-4AC1-A94D-30116BDEE027}"/>
          </ac:spMkLst>
        </pc:spChg>
        <pc:spChg chg="add del">
          <ac:chgData name="Sergio Garcia" userId="7793d71efc47bbe6" providerId="LiveId" clId="{CA351433-6886-407E-AD9D-00E3B9C8D09E}" dt="2019-08-20T04:18:12.368" v="19197" actId="26606"/>
          <ac:spMkLst>
            <pc:docMk/>
            <pc:sldMk cId="1605359185" sldId="309"/>
            <ac:spMk id="16" creationId="{35187262-9F3B-479F-8C41-C380B6835373}"/>
          </ac:spMkLst>
        </pc:spChg>
        <pc:spChg chg="add del">
          <ac:chgData name="Sergio Garcia" userId="7793d71efc47bbe6" providerId="LiveId" clId="{CA351433-6886-407E-AD9D-00E3B9C8D09E}" dt="2019-08-20T04:18:15.106" v="19199" actId="26606"/>
          <ac:spMkLst>
            <pc:docMk/>
            <pc:sldMk cId="1605359185" sldId="309"/>
            <ac:spMk id="18" creationId="{C1D5848D-9021-4B45-A576-321BF0F5CD48}"/>
          </ac:spMkLst>
        </pc:spChg>
        <pc:spChg chg="add del">
          <ac:chgData name="Sergio Garcia" userId="7793d71efc47bbe6" providerId="LiveId" clId="{CA351433-6886-407E-AD9D-00E3B9C8D09E}" dt="2019-08-20T04:18:15.106" v="19199" actId="26606"/>
          <ac:spMkLst>
            <pc:docMk/>
            <pc:sldMk cId="1605359185" sldId="309"/>
            <ac:spMk id="19" creationId="{01A6840D-0908-4CED-99D2-8C957BD90CA8}"/>
          </ac:spMkLst>
        </pc:spChg>
        <pc:spChg chg="add del">
          <ac:chgData name="Sergio Garcia" userId="7793d71efc47bbe6" providerId="LiveId" clId="{CA351433-6886-407E-AD9D-00E3B9C8D09E}" dt="2019-08-20T04:18:15.106" v="19199" actId="26606"/>
          <ac:spMkLst>
            <pc:docMk/>
            <pc:sldMk cId="1605359185" sldId="309"/>
            <ac:spMk id="20" creationId="{A7404C7C-9651-4AC1-A94D-30116BDEE027}"/>
          </ac:spMkLst>
        </pc:spChg>
        <pc:spChg chg="add del">
          <ac:chgData name="Sergio Garcia" userId="7793d71efc47bbe6" providerId="LiveId" clId="{CA351433-6886-407E-AD9D-00E3B9C8D09E}" dt="2019-08-20T04:18:15.106" v="19199" actId="26606"/>
          <ac:spMkLst>
            <pc:docMk/>
            <pc:sldMk cId="1605359185" sldId="309"/>
            <ac:spMk id="21" creationId="{35187262-9F3B-479F-8C41-C380B6835373}"/>
          </ac:spMkLst>
        </pc:spChg>
        <pc:spChg chg="add">
          <ac:chgData name="Sergio Garcia" userId="7793d71efc47bbe6" providerId="LiveId" clId="{CA351433-6886-407E-AD9D-00E3B9C8D09E}" dt="2019-08-20T04:18:15.208" v="19200" actId="26606"/>
          <ac:spMkLst>
            <pc:docMk/>
            <pc:sldMk cId="1605359185" sldId="309"/>
            <ac:spMk id="24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8:15.208" v="19200" actId="26606"/>
          <ac:spMkLst>
            <pc:docMk/>
            <pc:sldMk cId="1605359185" sldId="309"/>
            <ac:spMk id="27" creationId="{F3798573-F27B-47EB-8EA4-7EE34954C2D6}"/>
          </ac:spMkLst>
        </pc:spChg>
        <pc:spChg chg="add">
          <ac:chgData name="Sergio Garcia" userId="7793d71efc47bbe6" providerId="LiveId" clId="{CA351433-6886-407E-AD9D-00E3B9C8D09E}" dt="2019-08-20T04:18:15.208" v="19200" actId="26606"/>
          <ac:spMkLst>
            <pc:docMk/>
            <pc:sldMk cId="1605359185" sldId="309"/>
            <ac:spMk id="28" creationId="{52C69833-E758-4733-928D-0D9866A14765}"/>
          </ac:spMkLst>
        </pc:spChg>
        <pc:graphicFrameChg chg="add del">
          <ac:chgData name="Sergio Garcia" userId="7793d71efc47bbe6" providerId="LiveId" clId="{CA351433-6886-407E-AD9D-00E3B9C8D09E}" dt="2019-08-20T04:18:12.368" v="19197" actId="26606"/>
          <ac:graphicFrameMkLst>
            <pc:docMk/>
            <pc:sldMk cId="1605359185" sldId="309"/>
            <ac:graphicFrameMk id="5" creationId="{B055191E-BCF3-43A8-A6C5-65B7689E989E}"/>
          </ac:graphicFrameMkLst>
        </pc:graphicFrameChg>
        <pc:graphicFrameChg chg="add del">
          <ac:chgData name="Sergio Garcia" userId="7793d71efc47bbe6" providerId="LiveId" clId="{CA351433-6886-407E-AD9D-00E3B9C8D09E}" dt="2019-08-20T04:18:15.106" v="19199" actId="26606"/>
          <ac:graphicFrameMkLst>
            <pc:docMk/>
            <pc:sldMk cId="1605359185" sldId="309"/>
            <ac:graphicFrameMk id="22" creationId="{AF295385-6FF1-48D6-A58B-3C065D11BD90}"/>
          </ac:graphicFrameMkLst>
        </pc:graphicFrameChg>
        <pc:picChg chg="add">
          <ac:chgData name="Sergio Garcia" userId="7793d71efc47bbe6" providerId="LiveId" clId="{CA351433-6886-407E-AD9D-00E3B9C8D09E}" dt="2019-08-20T04:18:15.208" v="19200" actId="26606"/>
          <ac:picMkLst>
            <pc:docMk/>
            <pc:sldMk cId="1605359185" sldId="309"/>
            <ac:picMk id="26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18:15.208" v="19200" actId="26606"/>
          <ac:cxnSpMkLst>
            <pc:docMk/>
            <pc:sldMk cId="1605359185" sldId="309"/>
            <ac:cxnSpMk id="25" creationId="{6B9695BD-ECF6-49CA-8877-8C493193C65D}"/>
          </ac:cxnSpMkLst>
        </pc:cxnChg>
      </pc:sldChg>
      <pc:sldChg chg="addSp delSp modSp add mod setBg setClrOvrMap modNotesTx">
        <pc:chgData name="Sergio Garcia" userId="7793d71efc47bbe6" providerId="LiveId" clId="{CA351433-6886-407E-AD9D-00E3B9C8D09E}" dt="2019-08-20T04:20:36.229" v="19755" actId="20577"/>
        <pc:sldMkLst>
          <pc:docMk/>
          <pc:sldMk cId="1515636525" sldId="310"/>
        </pc:sldMkLst>
        <pc:spChg chg="mod">
          <ac:chgData name="Sergio Garcia" userId="7793d71efc47bbe6" providerId="LiveId" clId="{CA351433-6886-407E-AD9D-00E3B9C8D09E}" dt="2019-08-20T04:18:59.960" v="19211" actId="26606"/>
          <ac:spMkLst>
            <pc:docMk/>
            <pc:sldMk cId="1515636525" sldId="310"/>
            <ac:spMk id="2" creationId="{DC13AC8E-3EAA-48E1-A7E6-1BD31BDAE056}"/>
          </ac:spMkLst>
        </pc:spChg>
        <pc:spChg chg="mod">
          <ac:chgData name="Sergio Garcia" userId="7793d71efc47bbe6" providerId="LiveId" clId="{CA351433-6886-407E-AD9D-00E3B9C8D09E}" dt="2019-08-20T04:20:36.229" v="19755" actId="20577"/>
          <ac:spMkLst>
            <pc:docMk/>
            <pc:sldMk cId="1515636525" sldId="310"/>
            <ac:spMk id="3" creationId="{871BD10C-E9F5-4DC0-9FA1-41BB4F490A15}"/>
          </ac:spMkLst>
        </pc:spChg>
        <pc:spChg chg="add del">
          <ac:chgData name="Sergio Garcia" userId="7793d71efc47bbe6" providerId="LiveId" clId="{CA351433-6886-407E-AD9D-00E3B9C8D09E}" dt="2019-08-20T04:18:45.442" v="19202" actId="26606"/>
          <ac:spMkLst>
            <pc:docMk/>
            <pc:sldMk cId="1515636525" sldId="310"/>
            <ac:spMk id="8" creationId="{923E8915-D2AA-4327-A45A-972C3CA9574B}"/>
          </ac:spMkLst>
        </pc:spChg>
        <pc:spChg chg="add del">
          <ac:chgData name="Sergio Garcia" userId="7793d71efc47bbe6" providerId="LiveId" clId="{CA351433-6886-407E-AD9D-00E3B9C8D09E}" dt="2019-08-20T04:18:45.442" v="19202" actId="26606"/>
          <ac:spMkLst>
            <pc:docMk/>
            <pc:sldMk cId="1515636525" sldId="310"/>
            <ac:spMk id="10" creationId="{8302FC3C-9804-4950-B721-5FD704BA6065}"/>
          </ac:spMkLst>
        </pc:spChg>
        <pc:spChg chg="add del">
          <ac:chgData name="Sergio Garcia" userId="7793d71efc47bbe6" providerId="LiveId" clId="{CA351433-6886-407E-AD9D-00E3B9C8D09E}" dt="2019-08-20T04:18:45.442" v="19202" actId="26606"/>
          <ac:spMkLst>
            <pc:docMk/>
            <pc:sldMk cId="1515636525" sldId="310"/>
            <ac:spMk id="16" creationId="{F3798573-F27B-47EB-8EA4-7EE34954C2D6}"/>
          </ac:spMkLst>
        </pc:spChg>
        <pc:spChg chg="add del">
          <ac:chgData name="Sergio Garcia" userId="7793d71efc47bbe6" providerId="LiveId" clId="{CA351433-6886-407E-AD9D-00E3B9C8D09E}" dt="2019-08-20T04:18:47.410" v="19204" actId="26606"/>
          <ac:spMkLst>
            <pc:docMk/>
            <pc:sldMk cId="1515636525" sldId="310"/>
            <ac:spMk id="18" creationId="{74171A0C-99A8-498E-9F1F-86C734DB8FD8}"/>
          </ac:spMkLst>
        </pc:spChg>
        <pc:spChg chg="add del">
          <ac:chgData name="Sergio Garcia" userId="7793d71efc47bbe6" providerId="LiveId" clId="{CA351433-6886-407E-AD9D-00E3B9C8D09E}" dt="2019-08-20T04:18:47.410" v="19204" actId="26606"/>
          <ac:spMkLst>
            <pc:docMk/>
            <pc:sldMk cId="1515636525" sldId="310"/>
            <ac:spMk id="19" creationId="{270BDA80-627C-422A-AFFD-B7F1DC0F7734}"/>
          </ac:spMkLst>
        </pc:spChg>
        <pc:spChg chg="add del">
          <ac:chgData name="Sergio Garcia" userId="7793d71efc47bbe6" providerId="LiveId" clId="{CA351433-6886-407E-AD9D-00E3B9C8D09E}" dt="2019-08-20T04:18:53.381" v="19206" actId="26606"/>
          <ac:spMkLst>
            <pc:docMk/>
            <pc:sldMk cId="1515636525" sldId="310"/>
            <ac:spMk id="21" creationId="{DDBA86CC-34C3-43C1-B328-62490FE69046}"/>
          </ac:spMkLst>
        </pc:spChg>
        <pc:spChg chg="add del">
          <ac:chgData name="Sergio Garcia" userId="7793d71efc47bbe6" providerId="LiveId" clId="{CA351433-6886-407E-AD9D-00E3B9C8D09E}" dt="2019-08-20T04:18:53.381" v="19206" actId="26606"/>
          <ac:spMkLst>
            <pc:docMk/>
            <pc:sldMk cId="1515636525" sldId="310"/>
            <ac:spMk id="22" creationId="{9CF4C9D6-90BC-48A0-91E8-0F0373CA11B5}"/>
          </ac:spMkLst>
        </pc:spChg>
        <pc:spChg chg="add del">
          <ac:chgData name="Sergio Garcia" userId="7793d71efc47bbe6" providerId="LiveId" clId="{CA351433-6886-407E-AD9D-00E3B9C8D09E}" dt="2019-08-20T04:18:56.013" v="19208" actId="26606"/>
          <ac:spMkLst>
            <pc:docMk/>
            <pc:sldMk cId="1515636525" sldId="310"/>
            <ac:spMk id="24" creationId="{74CD14DB-BB81-479F-A1FC-1C75640E9F84}"/>
          </ac:spMkLst>
        </pc:spChg>
        <pc:spChg chg="add del">
          <ac:chgData name="Sergio Garcia" userId="7793d71efc47bbe6" providerId="LiveId" clId="{CA351433-6886-407E-AD9D-00E3B9C8D09E}" dt="2019-08-20T04:18:56.013" v="19208" actId="26606"/>
          <ac:spMkLst>
            <pc:docMk/>
            <pc:sldMk cId="1515636525" sldId="310"/>
            <ac:spMk id="25" creationId="{C943A91B-7CA7-4592-A975-73B1BF8C4C74}"/>
          </ac:spMkLst>
        </pc:spChg>
        <pc:spChg chg="add del">
          <ac:chgData name="Sergio Garcia" userId="7793d71efc47bbe6" providerId="LiveId" clId="{CA351433-6886-407E-AD9D-00E3B9C8D09E}" dt="2019-08-20T04:18:56.013" v="19208" actId="26606"/>
          <ac:spMkLst>
            <pc:docMk/>
            <pc:sldMk cId="1515636525" sldId="310"/>
            <ac:spMk id="26" creationId="{EC471314-E46A-414B-8D91-74880E84F187}"/>
          </ac:spMkLst>
        </pc:spChg>
        <pc:spChg chg="add del">
          <ac:chgData name="Sergio Garcia" userId="7793d71efc47bbe6" providerId="LiveId" clId="{CA351433-6886-407E-AD9D-00E3B9C8D09E}" dt="2019-08-20T04:18:56.013" v="19208" actId="26606"/>
          <ac:spMkLst>
            <pc:docMk/>
            <pc:sldMk cId="1515636525" sldId="310"/>
            <ac:spMk id="27" creationId="{6A681326-1C9D-44A3-A627-3871BDAE4127}"/>
          </ac:spMkLst>
        </pc:spChg>
        <pc:spChg chg="add del">
          <ac:chgData name="Sergio Garcia" userId="7793d71efc47bbe6" providerId="LiveId" clId="{CA351433-6886-407E-AD9D-00E3B9C8D09E}" dt="2019-08-20T04:18:59.876" v="19210" actId="26606"/>
          <ac:spMkLst>
            <pc:docMk/>
            <pc:sldMk cId="1515636525" sldId="310"/>
            <ac:spMk id="29" creationId="{74CD14DB-BB81-479F-A1FC-1C75640E9F84}"/>
          </ac:spMkLst>
        </pc:spChg>
        <pc:spChg chg="add del">
          <ac:chgData name="Sergio Garcia" userId="7793d71efc47bbe6" providerId="LiveId" clId="{CA351433-6886-407E-AD9D-00E3B9C8D09E}" dt="2019-08-20T04:18:59.876" v="19210" actId="26606"/>
          <ac:spMkLst>
            <pc:docMk/>
            <pc:sldMk cId="1515636525" sldId="310"/>
            <ac:spMk id="30" creationId="{C943A91B-7CA7-4592-A975-73B1BF8C4C74}"/>
          </ac:spMkLst>
        </pc:spChg>
        <pc:spChg chg="add del">
          <ac:chgData name="Sergio Garcia" userId="7793d71efc47bbe6" providerId="LiveId" clId="{CA351433-6886-407E-AD9D-00E3B9C8D09E}" dt="2019-08-20T04:18:59.876" v="19210" actId="26606"/>
          <ac:spMkLst>
            <pc:docMk/>
            <pc:sldMk cId="1515636525" sldId="310"/>
            <ac:spMk id="31" creationId="{EC471314-E46A-414B-8D91-74880E84F187}"/>
          </ac:spMkLst>
        </pc:spChg>
        <pc:spChg chg="add del">
          <ac:chgData name="Sergio Garcia" userId="7793d71efc47bbe6" providerId="LiveId" clId="{CA351433-6886-407E-AD9D-00E3B9C8D09E}" dt="2019-08-20T04:18:59.876" v="19210" actId="26606"/>
          <ac:spMkLst>
            <pc:docMk/>
            <pc:sldMk cId="1515636525" sldId="310"/>
            <ac:spMk id="32" creationId="{6A681326-1C9D-44A3-A627-3871BDAE4127}"/>
          </ac:spMkLst>
        </pc:spChg>
        <pc:spChg chg="add">
          <ac:chgData name="Sergio Garcia" userId="7793d71efc47bbe6" providerId="LiveId" clId="{CA351433-6886-407E-AD9D-00E3B9C8D09E}" dt="2019-08-20T04:18:59.960" v="19211" actId="26606"/>
          <ac:spMkLst>
            <pc:docMk/>
            <pc:sldMk cId="1515636525" sldId="310"/>
            <ac:spMk id="34" creationId="{923E8915-D2AA-4327-A45A-972C3CA9574B}"/>
          </ac:spMkLst>
        </pc:spChg>
        <pc:spChg chg="add">
          <ac:chgData name="Sergio Garcia" userId="7793d71efc47bbe6" providerId="LiveId" clId="{CA351433-6886-407E-AD9D-00E3B9C8D09E}" dt="2019-08-20T04:18:59.960" v="19211" actId="26606"/>
          <ac:spMkLst>
            <pc:docMk/>
            <pc:sldMk cId="1515636525" sldId="310"/>
            <ac:spMk id="35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18:59.960" v="19211" actId="26606"/>
          <ac:spMkLst>
            <pc:docMk/>
            <pc:sldMk cId="1515636525" sldId="310"/>
            <ac:spMk id="38" creationId="{F3798573-F27B-47EB-8EA4-7EE34954C2D6}"/>
          </ac:spMkLst>
        </pc:spChg>
        <pc:picChg chg="add del">
          <ac:chgData name="Sergio Garcia" userId="7793d71efc47bbe6" providerId="LiveId" clId="{CA351433-6886-407E-AD9D-00E3B9C8D09E}" dt="2019-08-20T04:18:45.442" v="19202" actId="26606"/>
          <ac:picMkLst>
            <pc:docMk/>
            <pc:sldMk cId="1515636525" sldId="310"/>
            <ac:picMk id="14" creationId="{3BC6EBB2-9BDC-4075-BA6B-43A9FBF9C86C}"/>
          </ac:picMkLst>
        </pc:picChg>
        <pc:picChg chg="add">
          <ac:chgData name="Sergio Garcia" userId="7793d71efc47bbe6" providerId="LiveId" clId="{CA351433-6886-407E-AD9D-00E3B9C8D09E}" dt="2019-08-20T04:18:59.960" v="19211" actId="26606"/>
          <ac:picMkLst>
            <pc:docMk/>
            <pc:sldMk cId="1515636525" sldId="310"/>
            <ac:picMk id="37" creationId="{3BC6EBB2-9BDC-4075-BA6B-43A9FBF9C86C}"/>
          </ac:picMkLst>
        </pc:picChg>
        <pc:cxnChg chg="add del">
          <ac:chgData name="Sergio Garcia" userId="7793d71efc47bbe6" providerId="LiveId" clId="{CA351433-6886-407E-AD9D-00E3B9C8D09E}" dt="2019-08-20T04:18:45.442" v="19202" actId="26606"/>
          <ac:cxnSpMkLst>
            <pc:docMk/>
            <pc:sldMk cId="1515636525" sldId="310"/>
            <ac:cxnSpMk id="12" creationId="{6B9695BD-ECF6-49CA-8877-8C493193C65D}"/>
          </ac:cxnSpMkLst>
        </pc:cxnChg>
        <pc:cxnChg chg="add">
          <ac:chgData name="Sergio Garcia" userId="7793d71efc47bbe6" providerId="LiveId" clId="{CA351433-6886-407E-AD9D-00E3B9C8D09E}" dt="2019-08-20T04:18:59.960" v="19211" actId="26606"/>
          <ac:cxnSpMkLst>
            <pc:docMk/>
            <pc:sldMk cId="1515636525" sldId="310"/>
            <ac:cxnSpMk id="36" creationId="{6B9695BD-ECF6-49CA-8877-8C493193C65D}"/>
          </ac:cxnSpMkLst>
        </pc:cxnChg>
      </pc:sldChg>
      <pc:sldChg chg="addSp delSp modSp add mod setBg setClrOvrMap">
        <pc:chgData name="Sergio Garcia" userId="7793d71efc47bbe6" providerId="LiveId" clId="{CA351433-6886-407E-AD9D-00E3B9C8D09E}" dt="2019-08-20T04:21:24.288" v="19760" actId="26606"/>
        <pc:sldMkLst>
          <pc:docMk/>
          <pc:sldMk cId="767241109" sldId="311"/>
        </pc:sldMkLst>
        <pc:spChg chg="mod">
          <ac:chgData name="Sergio Garcia" userId="7793d71efc47bbe6" providerId="LiveId" clId="{CA351433-6886-407E-AD9D-00E3B9C8D09E}" dt="2019-08-20T04:21:24.288" v="19760" actId="26606"/>
          <ac:spMkLst>
            <pc:docMk/>
            <pc:sldMk cId="767241109" sldId="311"/>
            <ac:spMk id="2" creationId="{680BD82D-5E39-4D75-A2AC-C2EA5C6E2159}"/>
          </ac:spMkLst>
        </pc:spChg>
        <pc:spChg chg="del mod">
          <ac:chgData name="Sergio Garcia" userId="7793d71efc47bbe6" providerId="LiveId" clId="{CA351433-6886-407E-AD9D-00E3B9C8D09E}" dt="2019-08-20T04:20:53.263" v="19756" actId="26606"/>
          <ac:spMkLst>
            <pc:docMk/>
            <pc:sldMk cId="767241109" sldId="311"/>
            <ac:spMk id="3" creationId="{8DA89F3E-6090-4265-A300-8BDA514AE006}"/>
          </ac:spMkLst>
        </pc:spChg>
        <pc:spChg chg="add del">
          <ac:chgData name="Sergio Garcia" userId="7793d71efc47bbe6" providerId="LiveId" clId="{CA351433-6886-407E-AD9D-00E3B9C8D09E}" dt="2019-08-20T04:21:24.288" v="19760" actId="26606"/>
          <ac:spMkLst>
            <pc:docMk/>
            <pc:sldMk cId="767241109" sldId="311"/>
            <ac:spMk id="10" creationId="{D29121B6-CC83-4529-87ED-89AE1AD34EE4}"/>
          </ac:spMkLst>
        </pc:spChg>
        <pc:spChg chg="add del">
          <ac:chgData name="Sergio Garcia" userId="7793d71efc47bbe6" providerId="LiveId" clId="{CA351433-6886-407E-AD9D-00E3B9C8D09E}" dt="2019-08-20T04:21:24.288" v="19760" actId="26606"/>
          <ac:spMkLst>
            <pc:docMk/>
            <pc:sldMk cId="767241109" sldId="311"/>
            <ac:spMk id="12" creationId="{F48C3783-EF6E-445F-A78D-9DE1771B04FF}"/>
          </ac:spMkLst>
        </pc:spChg>
        <pc:spChg chg="add del">
          <ac:chgData name="Sergio Garcia" userId="7793d71efc47bbe6" providerId="LiveId" clId="{CA351433-6886-407E-AD9D-00E3B9C8D09E}" dt="2019-08-20T04:21:24.288" v="19760" actId="26606"/>
          <ac:spMkLst>
            <pc:docMk/>
            <pc:sldMk cId="767241109" sldId="311"/>
            <ac:spMk id="14" creationId="{CCB7DCDB-78ED-480D-8CA0-9930E8F29DBB}"/>
          </ac:spMkLst>
        </pc:spChg>
        <pc:spChg chg="add del">
          <ac:chgData name="Sergio Garcia" userId="7793d71efc47bbe6" providerId="LiveId" clId="{CA351433-6886-407E-AD9D-00E3B9C8D09E}" dt="2019-08-20T04:21:24.288" v="19760" actId="26606"/>
          <ac:spMkLst>
            <pc:docMk/>
            <pc:sldMk cId="767241109" sldId="311"/>
            <ac:spMk id="16" creationId="{11F48B6A-C55F-4FD5-9034-DC9867D02B44}"/>
          </ac:spMkLst>
        </pc:spChg>
        <pc:graphicFrameChg chg="add mod modGraphic">
          <ac:chgData name="Sergio Garcia" userId="7793d71efc47bbe6" providerId="LiveId" clId="{CA351433-6886-407E-AD9D-00E3B9C8D09E}" dt="2019-08-20T04:21:24.288" v="19760" actId="26606"/>
          <ac:graphicFrameMkLst>
            <pc:docMk/>
            <pc:sldMk cId="767241109" sldId="311"/>
            <ac:graphicFrameMk id="5" creationId="{5EFB1F37-9B81-4638-A3B8-FA9052362EC7}"/>
          </ac:graphicFrameMkLst>
        </pc:graphicFrameChg>
      </pc:sldChg>
      <pc:sldChg chg="addSp delSp modSp add mod setBg setClrOvrMap">
        <pc:chgData name="Sergio Garcia" userId="7793d71efc47bbe6" providerId="LiveId" clId="{CA351433-6886-407E-AD9D-00E3B9C8D09E}" dt="2019-08-20T04:21:56.491" v="19763" actId="26606"/>
        <pc:sldMkLst>
          <pc:docMk/>
          <pc:sldMk cId="3251956853" sldId="312"/>
        </pc:sldMkLst>
        <pc:spChg chg="mod">
          <ac:chgData name="Sergio Garcia" userId="7793d71efc47bbe6" providerId="LiveId" clId="{CA351433-6886-407E-AD9D-00E3B9C8D09E}" dt="2019-08-20T04:21:56.491" v="19763" actId="26606"/>
          <ac:spMkLst>
            <pc:docMk/>
            <pc:sldMk cId="3251956853" sldId="312"/>
            <ac:spMk id="2" creationId="{EBFCC9B3-3B8A-49DB-8E0B-6BDFC77472E1}"/>
          </ac:spMkLst>
        </pc:spChg>
        <pc:spChg chg="add del mod">
          <ac:chgData name="Sergio Garcia" userId="7793d71efc47bbe6" providerId="LiveId" clId="{CA351433-6886-407E-AD9D-00E3B9C8D09E}" dt="2019-08-20T04:21:56.491" v="19763" actId="26606"/>
          <ac:spMkLst>
            <pc:docMk/>
            <pc:sldMk cId="3251956853" sldId="312"/>
            <ac:spMk id="3" creationId="{23703498-76DA-464E-BE1B-5FAEC8E04795}"/>
          </ac:spMkLst>
        </pc:spChg>
        <pc:spChg chg="add">
          <ac:chgData name="Sergio Garcia" userId="7793d71efc47bbe6" providerId="LiveId" clId="{CA351433-6886-407E-AD9D-00E3B9C8D09E}" dt="2019-08-20T04:21:56.491" v="19763" actId="26606"/>
          <ac:spMkLst>
            <pc:docMk/>
            <pc:sldMk cId="3251956853" sldId="312"/>
            <ac:spMk id="8" creationId="{923E8915-D2AA-4327-A45A-972C3CA9574B}"/>
          </ac:spMkLst>
        </pc:spChg>
        <pc:spChg chg="add del">
          <ac:chgData name="Sergio Garcia" userId="7793d71efc47bbe6" providerId="LiveId" clId="{CA351433-6886-407E-AD9D-00E3B9C8D09E}" dt="2019-08-20T04:21:56.405" v="19762" actId="26606"/>
          <ac:spMkLst>
            <pc:docMk/>
            <pc:sldMk cId="3251956853" sldId="312"/>
            <ac:spMk id="10" creationId="{C1D5848D-9021-4B45-A576-321BF0F5CD48}"/>
          </ac:spMkLst>
        </pc:spChg>
        <pc:spChg chg="add del">
          <ac:chgData name="Sergio Garcia" userId="7793d71efc47bbe6" providerId="LiveId" clId="{CA351433-6886-407E-AD9D-00E3B9C8D09E}" dt="2019-08-20T04:21:56.405" v="19762" actId="26606"/>
          <ac:spMkLst>
            <pc:docMk/>
            <pc:sldMk cId="3251956853" sldId="312"/>
            <ac:spMk id="12" creationId="{01A6840D-0908-4CED-99D2-8C957BD90CA8}"/>
          </ac:spMkLst>
        </pc:spChg>
        <pc:spChg chg="add del">
          <ac:chgData name="Sergio Garcia" userId="7793d71efc47bbe6" providerId="LiveId" clId="{CA351433-6886-407E-AD9D-00E3B9C8D09E}" dt="2019-08-20T04:21:56.405" v="19762" actId="26606"/>
          <ac:spMkLst>
            <pc:docMk/>
            <pc:sldMk cId="3251956853" sldId="312"/>
            <ac:spMk id="14" creationId="{A7404C7C-9651-4AC1-A94D-30116BDEE027}"/>
          </ac:spMkLst>
        </pc:spChg>
        <pc:spChg chg="add del">
          <ac:chgData name="Sergio Garcia" userId="7793d71efc47bbe6" providerId="LiveId" clId="{CA351433-6886-407E-AD9D-00E3B9C8D09E}" dt="2019-08-20T04:21:56.405" v="19762" actId="26606"/>
          <ac:spMkLst>
            <pc:docMk/>
            <pc:sldMk cId="3251956853" sldId="312"/>
            <ac:spMk id="16" creationId="{35187262-9F3B-479F-8C41-C380B6835373}"/>
          </ac:spMkLst>
        </pc:spChg>
        <pc:spChg chg="add">
          <ac:chgData name="Sergio Garcia" userId="7793d71efc47bbe6" providerId="LiveId" clId="{CA351433-6886-407E-AD9D-00E3B9C8D09E}" dt="2019-08-20T04:21:56.491" v="19763" actId="26606"/>
          <ac:spMkLst>
            <pc:docMk/>
            <pc:sldMk cId="3251956853" sldId="312"/>
            <ac:spMk id="18" creationId="{8302FC3C-9804-4950-B721-5FD704BA6065}"/>
          </ac:spMkLst>
        </pc:spChg>
        <pc:spChg chg="add">
          <ac:chgData name="Sergio Garcia" userId="7793d71efc47bbe6" providerId="LiveId" clId="{CA351433-6886-407E-AD9D-00E3B9C8D09E}" dt="2019-08-20T04:21:56.491" v="19763" actId="26606"/>
          <ac:spMkLst>
            <pc:docMk/>
            <pc:sldMk cId="3251956853" sldId="312"/>
            <ac:spMk id="21" creationId="{F3798573-F27B-47EB-8EA4-7EE34954C2D6}"/>
          </ac:spMkLst>
        </pc:spChg>
        <pc:spChg chg="add">
          <ac:chgData name="Sergio Garcia" userId="7793d71efc47bbe6" providerId="LiveId" clId="{CA351433-6886-407E-AD9D-00E3B9C8D09E}" dt="2019-08-20T04:21:56.491" v="19763" actId="26606"/>
          <ac:spMkLst>
            <pc:docMk/>
            <pc:sldMk cId="3251956853" sldId="312"/>
            <ac:spMk id="22" creationId="{23703498-76DA-464E-BE1B-5FAEC8E04795}"/>
          </ac:spMkLst>
        </pc:spChg>
        <pc:graphicFrameChg chg="add del">
          <ac:chgData name="Sergio Garcia" userId="7793d71efc47bbe6" providerId="LiveId" clId="{CA351433-6886-407E-AD9D-00E3B9C8D09E}" dt="2019-08-20T04:21:56.405" v="19762" actId="26606"/>
          <ac:graphicFrameMkLst>
            <pc:docMk/>
            <pc:sldMk cId="3251956853" sldId="312"/>
            <ac:graphicFrameMk id="5" creationId="{D2BAF4BA-0FDE-4D59-8F25-BF712FEDC9B9}"/>
          </ac:graphicFrameMkLst>
        </pc:graphicFrameChg>
        <pc:picChg chg="add">
          <ac:chgData name="Sergio Garcia" userId="7793d71efc47bbe6" providerId="LiveId" clId="{CA351433-6886-407E-AD9D-00E3B9C8D09E}" dt="2019-08-20T04:21:56.491" v="19763" actId="26606"/>
          <ac:picMkLst>
            <pc:docMk/>
            <pc:sldMk cId="3251956853" sldId="312"/>
            <ac:picMk id="20" creationId="{3BC6EBB2-9BDC-4075-BA6B-43A9FBF9C86C}"/>
          </ac:picMkLst>
        </pc:picChg>
        <pc:cxnChg chg="add">
          <ac:chgData name="Sergio Garcia" userId="7793d71efc47bbe6" providerId="LiveId" clId="{CA351433-6886-407E-AD9D-00E3B9C8D09E}" dt="2019-08-20T04:21:56.491" v="19763" actId="26606"/>
          <ac:cxnSpMkLst>
            <pc:docMk/>
            <pc:sldMk cId="3251956853" sldId="312"/>
            <ac:cxnSpMk id="19" creationId="{6B9695BD-ECF6-49CA-8877-8C493193C65D}"/>
          </ac:cxnSpMkLst>
        </pc:cxnChg>
      </pc:sldChg>
      <pc:sldChg chg="addSp delSp modSp add mod setBg">
        <pc:chgData name="Sergio Garcia" userId="7793d71efc47bbe6" providerId="LiveId" clId="{CA351433-6886-407E-AD9D-00E3B9C8D09E}" dt="2019-08-20T04:22:02.215" v="19764" actId="26606"/>
        <pc:sldMkLst>
          <pc:docMk/>
          <pc:sldMk cId="4172286954" sldId="313"/>
        </pc:sldMkLst>
        <pc:spChg chg="mod">
          <ac:chgData name="Sergio Garcia" userId="7793d71efc47bbe6" providerId="LiveId" clId="{CA351433-6886-407E-AD9D-00E3B9C8D09E}" dt="2019-08-20T04:22:02.215" v="19764" actId="26606"/>
          <ac:spMkLst>
            <pc:docMk/>
            <pc:sldMk cId="4172286954" sldId="313"/>
            <ac:spMk id="2" creationId="{AEBFD21E-E339-4727-AEC8-5693F3DBD474}"/>
          </ac:spMkLst>
        </pc:spChg>
        <pc:spChg chg="del mod">
          <ac:chgData name="Sergio Garcia" userId="7793d71efc47bbe6" providerId="LiveId" clId="{CA351433-6886-407E-AD9D-00E3B9C8D09E}" dt="2019-08-20T04:22:02.215" v="19764" actId="26606"/>
          <ac:spMkLst>
            <pc:docMk/>
            <pc:sldMk cId="4172286954" sldId="313"/>
            <ac:spMk id="3" creationId="{ABF6A735-A5BE-4944-9613-E8B647DF7428}"/>
          </ac:spMkLst>
        </pc:spChg>
        <pc:graphicFrameChg chg="add">
          <ac:chgData name="Sergio Garcia" userId="7793d71efc47bbe6" providerId="LiveId" clId="{CA351433-6886-407E-AD9D-00E3B9C8D09E}" dt="2019-08-20T04:22:02.215" v="19764" actId="26606"/>
          <ac:graphicFrameMkLst>
            <pc:docMk/>
            <pc:sldMk cId="4172286954" sldId="313"/>
            <ac:graphicFrameMk id="5" creationId="{83705D13-3FB1-4969-B1CA-9F47678EE284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24.png"/><Relationship Id="rId6" Type="http://schemas.openxmlformats.org/officeDocument/2006/relationships/image" Target="../media/image13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28.png"/><Relationship Id="rId1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3.svg"/><Relationship Id="rId1" Type="http://schemas.openxmlformats.org/officeDocument/2006/relationships/image" Target="../media/image40.png"/><Relationship Id="rId6" Type="http://schemas.openxmlformats.org/officeDocument/2006/relationships/image" Target="../media/image37.svg"/><Relationship Id="rId5" Type="http://schemas.openxmlformats.org/officeDocument/2006/relationships/image" Target="../media/image42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45.svg"/><Relationship Id="rId1" Type="http://schemas.openxmlformats.org/officeDocument/2006/relationships/image" Target="../media/image52.png"/><Relationship Id="rId6" Type="http://schemas.openxmlformats.org/officeDocument/2006/relationships/image" Target="../media/image49.svg"/><Relationship Id="rId5" Type="http://schemas.openxmlformats.org/officeDocument/2006/relationships/image" Target="../media/image54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65F6D-F0ED-41F1-9094-62C6DEC67B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2123E8-ED82-4713-B2B4-DCA440064265}">
      <dgm:prSet/>
      <dgm:spPr/>
      <dgm:t>
        <a:bodyPr/>
        <a:lstStyle/>
        <a:p>
          <a:r>
            <a:rPr lang="en-US"/>
            <a:t>Fast speed before Controlled Speed</a:t>
          </a:r>
        </a:p>
      </dgm:t>
    </dgm:pt>
    <dgm:pt modelId="{FFB681D6-272B-44EC-B1FD-BD4EE567655D}" type="parTrans" cxnId="{26F4C4EB-97C3-4B78-9E2B-9BC1FDDA235A}">
      <dgm:prSet/>
      <dgm:spPr/>
      <dgm:t>
        <a:bodyPr/>
        <a:lstStyle/>
        <a:p>
          <a:endParaRPr lang="en-US"/>
        </a:p>
      </dgm:t>
    </dgm:pt>
    <dgm:pt modelId="{5D4CA052-32B8-4668-812B-937978944770}" type="sibTrans" cxnId="{26F4C4EB-97C3-4B78-9E2B-9BC1FDDA235A}">
      <dgm:prSet/>
      <dgm:spPr/>
      <dgm:t>
        <a:bodyPr/>
        <a:lstStyle/>
        <a:p>
          <a:endParaRPr lang="en-US"/>
        </a:p>
      </dgm:t>
    </dgm:pt>
    <dgm:pt modelId="{A7D3959F-9BE5-47FB-B696-0A6793B3D3C6}">
      <dgm:prSet/>
      <dgm:spPr/>
      <dgm:t>
        <a:bodyPr/>
        <a:lstStyle/>
        <a:p>
          <a:r>
            <a:rPr lang="en-US"/>
            <a:t>Complexity before Simple</a:t>
          </a:r>
        </a:p>
      </dgm:t>
    </dgm:pt>
    <dgm:pt modelId="{74C24C27-F6CA-4A95-8957-5BF8414FA026}" type="parTrans" cxnId="{184D64DF-4B6E-45E1-86DB-465BD207F52B}">
      <dgm:prSet/>
      <dgm:spPr/>
      <dgm:t>
        <a:bodyPr/>
        <a:lstStyle/>
        <a:p>
          <a:endParaRPr lang="en-US"/>
        </a:p>
      </dgm:t>
    </dgm:pt>
    <dgm:pt modelId="{6BCB4007-0CA7-4E02-8A9C-D99F2C04F9D3}" type="sibTrans" cxnId="{184D64DF-4B6E-45E1-86DB-465BD207F52B}">
      <dgm:prSet/>
      <dgm:spPr/>
      <dgm:t>
        <a:bodyPr/>
        <a:lstStyle/>
        <a:p>
          <a:endParaRPr lang="en-US"/>
        </a:p>
      </dgm:t>
    </dgm:pt>
    <dgm:pt modelId="{9C1EEB6D-B213-4728-B314-97503F7A58B8}">
      <dgm:prSet/>
      <dgm:spPr/>
      <dgm:t>
        <a:bodyPr/>
        <a:lstStyle/>
        <a:p>
          <a:r>
            <a:rPr lang="en-US"/>
            <a:t>High Intensity before Low Intensity</a:t>
          </a:r>
        </a:p>
      </dgm:t>
    </dgm:pt>
    <dgm:pt modelId="{5658165A-1A75-4445-9AA5-90A7FE73248D}" type="parTrans" cxnId="{2E5168B4-9D7D-4FB5-9811-4C41C5343CF4}">
      <dgm:prSet/>
      <dgm:spPr/>
      <dgm:t>
        <a:bodyPr/>
        <a:lstStyle/>
        <a:p>
          <a:endParaRPr lang="en-US"/>
        </a:p>
      </dgm:t>
    </dgm:pt>
    <dgm:pt modelId="{BE89E23C-C783-4795-81E9-4E3323E9F70B}" type="sibTrans" cxnId="{2E5168B4-9D7D-4FB5-9811-4C41C5343CF4}">
      <dgm:prSet/>
      <dgm:spPr/>
      <dgm:t>
        <a:bodyPr/>
        <a:lstStyle/>
        <a:p>
          <a:endParaRPr lang="en-US"/>
        </a:p>
      </dgm:t>
    </dgm:pt>
    <dgm:pt modelId="{9E9BE994-DFDD-4F1F-BC68-9E5870697CA4}">
      <dgm:prSet/>
      <dgm:spPr/>
      <dgm:t>
        <a:bodyPr/>
        <a:lstStyle/>
        <a:p>
          <a:r>
            <a:rPr lang="en-US"/>
            <a:t>Large Muscles before small Muscle </a:t>
          </a:r>
        </a:p>
      </dgm:t>
    </dgm:pt>
    <dgm:pt modelId="{E0F90B1C-1657-4E20-A997-6A7C72C38A3F}" type="parTrans" cxnId="{67264861-E3C5-4B27-B171-4A3DC0BA734B}">
      <dgm:prSet/>
      <dgm:spPr/>
      <dgm:t>
        <a:bodyPr/>
        <a:lstStyle/>
        <a:p>
          <a:endParaRPr lang="en-US"/>
        </a:p>
      </dgm:t>
    </dgm:pt>
    <dgm:pt modelId="{E1A8C6D9-3CEE-4CB4-BB1B-43249B820CAB}" type="sibTrans" cxnId="{67264861-E3C5-4B27-B171-4A3DC0BA734B}">
      <dgm:prSet/>
      <dgm:spPr/>
      <dgm:t>
        <a:bodyPr/>
        <a:lstStyle/>
        <a:p>
          <a:endParaRPr lang="en-US"/>
        </a:p>
      </dgm:t>
    </dgm:pt>
    <dgm:pt modelId="{7B60FC0A-A704-447F-B8D3-1162D1C4ADE6}">
      <dgm:prSet/>
      <dgm:spPr/>
      <dgm:t>
        <a:bodyPr/>
        <a:lstStyle/>
        <a:p>
          <a:r>
            <a:rPr lang="en-US"/>
            <a:t>Cross joint Movements before single joint movements</a:t>
          </a:r>
        </a:p>
      </dgm:t>
    </dgm:pt>
    <dgm:pt modelId="{897CE0E4-423A-4C23-BEB3-A0BA1EEA85A5}" type="parTrans" cxnId="{BAB13B19-586C-4CB6-9B92-4FA023E97813}">
      <dgm:prSet/>
      <dgm:spPr/>
      <dgm:t>
        <a:bodyPr/>
        <a:lstStyle/>
        <a:p>
          <a:endParaRPr lang="en-US"/>
        </a:p>
      </dgm:t>
    </dgm:pt>
    <dgm:pt modelId="{02A480E2-E06B-44BB-AB36-CE6821681739}" type="sibTrans" cxnId="{BAB13B19-586C-4CB6-9B92-4FA023E97813}">
      <dgm:prSet/>
      <dgm:spPr/>
      <dgm:t>
        <a:bodyPr/>
        <a:lstStyle/>
        <a:p>
          <a:endParaRPr lang="en-US"/>
        </a:p>
      </dgm:t>
    </dgm:pt>
    <dgm:pt modelId="{F54ACC1A-FA60-404E-99F7-DE60674F07ED}">
      <dgm:prSet/>
      <dgm:spPr/>
      <dgm:t>
        <a:bodyPr/>
        <a:lstStyle/>
        <a:p>
          <a:r>
            <a:rPr lang="en-US"/>
            <a:t>Multi- planar before Isolated Movements</a:t>
          </a:r>
        </a:p>
      </dgm:t>
    </dgm:pt>
    <dgm:pt modelId="{647190F5-6B63-43D2-B680-C3E1CC091C85}" type="parTrans" cxnId="{F0C70858-5F1D-497D-834A-67FB2A44A600}">
      <dgm:prSet/>
      <dgm:spPr/>
      <dgm:t>
        <a:bodyPr/>
        <a:lstStyle/>
        <a:p>
          <a:endParaRPr lang="en-US"/>
        </a:p>
      </dgm:t>
    </dgm:pt>
    <dgm:pt modelId="{E1AE3687-FF4A-4A92-8B02-2A1B11028B98}" type="sibTrans" cxnId="{F0C70858-5F1D-497D-834A-67FB2A44A600}">
      <dgm:prSet/>
      <dgm:spPr/>
      <dgm:t>
        <a:bodyPr/>
        <a:lstStyle/>
        <a:p>
          <a:endParaRPr lang="en-US"/>
        </a:p>
      </dgm:t>
    </dgm:pt>
    <dgm:pt modelId="{470AAF8E-212C-4215-9D0A-79EB5AD16180}">
      <dgm:prSet/>
      <dgm:spPr/>
      <dgm:t>
        <a:bodyPr/>
        <a:lstStyle/>
        <a:p>
          <a:r>
            <a:rPr lang="en-US"/>
            <a:t>Asymmetrical before symmetrical </a:t>
          </a:r>
        </a:p>
      </dgm:t>
    </dgm:pt>
    <dgm:pt modelId="{C5740DFC-F5A1-44B8-BD65-4C4F6040E9DA}" type="parTrans" cxnId="{DB372A75-15AF-491C-844C-0417C9F41EBC}">
      <dgm:prSet/>
      <dgm:spPr/>
      <dgm:t>
        <a:bodyPr/>
        <a:lstStyle/>
        <a:p>
          <a:endParaRPr lang="en-US"/>
        </a:p>
      </dgm:t>
    </dgm:pt>
    <dgm:pt modelId="{0AFBD50C-F9E0-4CA0-852A-B0E4ABE40644}" type="sibTrans" cxnId="{DB372A75-15AF-491C-844C-0417C9F41EBC}">
      <dgm:prSet/>
      <dgm:spPr/>
      <dgm:t>
        <a:bodyPr/>
        <a:lstStyle/>
        <a:p>
          <a:endParaRPr lang="en-US"/>
        </a:p>
      </dgm:t>
    </dgm:pt>
    <dgm:pt modelId="{C1093578-68D9-41C9-8007-297E672C483E}">
      <dgm:prSet/>
      <dgm:spPr/>
      <dgm:t>
        <a:bodyPr/>
        <a:lstStyle/>
        <a:p>
          <a:r>
            <a:rPr lang="en-US"/>
            <a:t>Dynamic before Static</a:t>
          </a:r>
        </a:p>
      </dgm:t>
    </dgm:pt>
    <dgm:pt modelId="{CC7A7BA5-E267-4F80-95E5-3AB36D4C19CD}" type="parTrans" cxnId="{4BD741EA-4262-4228-9BAC-29C601FC1D57}">
      <dgm:prSet/>
      <dgm:spPr/>
      <dgm:t>
        <a:bodyPr/>
        <a:lstStyle/>
        <a:p>
          <a:endParaRPr lang="en-US"/>
        </a:p>
      </dgm:t>
    </dgm:pt>
    <dgm:pt modelId="{ED847496-435C-47FE-AF68-DD671A2FFCBC}" type="sibTrans" cxnId="{4BD741EA-4262-4228-9BAC-29C601FC1D57}">
      <dgm:prSet/>
      <dgm:spPr/>
      <dgm:t>
        <a:bodyPr/>
        <a:lstStyle/>
        <a:p>
          <a:endParaRPr lang="en-US"/>
        </a:p>
      </dgm:t>
    </dgm:pt>
    <dgm:pt modelId="{D0CF8AB5-51D0-4867-B666-5F6048B33625}" type="pres">
      <dgm:prSet presAssocID="{0DB65F6D-F0ED-41F1-9094-62C6DEC67B41}" presName="root" presStyleCnt="0">
        <dgm:presLayoutVars>
          <dgm:dir/>
          <dgm:resizeHandles val="exact"/>
        </dgm:presLayoutVars>
      </dgm:prSet>
      <dgm:spPr/>
    </dgm:pt>
    <dgm:pt modelId="{3A5FCFCC-BCCA-4F9B-9E94-7367B338240C}" type="pres">
      <dgm:prSet presAssocID="{F22123E8-ED82-4713-B2B4-DCA440064265}" presName="compNode" presStyleCnt="0"/>
      <dgm:spPr/>
    </dgm:pt>
    <dgm:pt modelId="{8BF3B157-F740-4C00-ADA3-EB4FBC747F62}" type="pres">
      <dgm:prSet presAssocID="{F22123E8-ED82-4713-B2B4-DCA440064265}" presName="bgRect" presStyleLbl="bgShp" presStyleIdx="0" presStyleCnt="8"/>
      <dgm:spPr/>
    </dgm:pt>
    <dgm:pt modelId="{C0A04613-E96C-4BED-9145-66C14AAAD483}" type="pres">
      <dgm:prSet presAssocID="{F22123E8-ED82-4713-B2B4-DCA44006426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E2DC2D97-0F1E-4B57-8DC7-92CAD7284E99}" type="pres">
      <dgm:prSet presAssocID="{F22123E8-ED82-4713-B2B4-DCA440064265}" presName="spaceRect" presStyleCnt="0"/>
      <dgm:spPr/>
    </dgm:pt>
    <dgm:pt modelId="{0D1AE67D-54F7-4890-A0A8-12398C5E3DB7}" type="pres">
      <dgm:prSet presAssocID="{F22123E8-ED82-4713-B2B4-DCA440064265}" presName="parTx" presStyleLbl="revTx" presStyleIdx="0" presStyleCnt="8">
        <dgm:presLayoutVars>
          <dgm:chMax val="0"/>
          <dgm:chPref val="0"/>
        </dgm:presLayoutVars>
      </dgm:prSet>
      <dgm:spPr/>
    </dgm:pt>
    <dgm:pt modelId="{32EF3B4B-B821-46EB-A989-1A1DD74656A5}" type="pres">
      <dgm:prSet presAssocID="{5D4CA052-32B8-4668-812B-937978944770}" presName="sibTrans" presStyleCnt="0"/>
      <dgm:spPr/>
    </dgm:pt>
    <dgm:pt modelId="{D5643CB4-71A6-48CE-A304-99570443E392}" type="pres">
      <dgm:prSet presAssocID="{A7D3959F-9BE5-47FB-B696-0A6793B3D3C6}" presName="compNode" presStyleCnt="0"/>
      <dgm:spPr/>
    </dgm:pt>
    <dgm:pt modelId="{84AB8489-35AA-49D5-81F4-26BDB3F300E3}" type="pres">
      <dgm:prSet presAssocID="{A7D3959F-9BE5-47FB-B696-0A6793B3D3C6}" presName="bgRect" presStyleLbl="bgShp" presStyleIdx="1" presStyleCnt="8"/>
      <dgm:spPr/>
    </dgm:pt>
    <dgm:pt modelId="{C3459646-9476-472F-9DC4-D259C0A81B2C}" type="pres">
      <dgm:prSet presAssocID="{A7D3959F-9BE5-47FB-B696-0A6793B3D3C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7E3B38B5-06F5-4623-9BEB-A19F2C43C347}" type="pres">
      <dgm:prSet presAssocID="{A7D3959F-9BE5-47FB-B696-0A6793B3D3C6}" presName="spaceRect" presStyleCnt="0"/>
      <dgm:spPr/>
    </dgm:pt>
    <dgm:pt modelId="{AE0DE40C-2DEE-4BBA-8241-E502D7192220}" type="pres">
      <dgm:prSet presAssocID="{A7D3959F-9BE5-47FB-B696-0A6793B3D3C6}" presName="parTx" presStyleLbl="revTx" presStyleIdx="1" presStyleCnt="8">
        <dgm:presLayoutVars>
          <dgm:chMax val="0"/>
          <dgm:chPref val="0"/>
        </dgm:presLayoutVars>
      </dgm:prSet>
      <dgm:spPr/>
    </dgm:pt>
    <dgm:pt modelId="{8F85AD2A-E250-45E7-B4F7-7E83B893E299}" type="pres">
      <dgm:prSet presAssocID="{6BCB4007-0CA7-4E02-8A9C-D99F2C04F9D3}" presName="sibTrans" presStyleCnt="0"/>
      <dgm:spPr/>
    </dgm:pt>
    <dgm:pt modelId="{43C57856-20D4-432F-A124-9F43E69773DA}" type="pres">
      <dgm:prSet presAssocID="{9C1EEB6D-B213-4728-B314-97503F7A58B8}" presName="compNode" presStyleCnt="0"/>
      <dgm:spPr/>
    </dgm:pt>
    <dgm:pt modelId="{BD814F2B-E8B4-4123-B147-0EF930544E98}" type="pres">
      <dgm:prSet presAssocID="{9C1EEB6D-B213-4728-B314-97503F7A58B8}" presName="bgRect" presStyleLbl="bgShp" presStyleIdx="2" presStyleCnt="8"/>
      <dgm:spPr/>
    </dgm:pt>
    <dgm:pt modelId="{5AA83F79-B023-4013-988D-E9C70319AAE3}" type="pres">
      <dgm:prSet presAssocID="{9C1EEB6D-B213-4728-B314-97503F7A58B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123F876-38CE-482E-B205-6D14C1D83B22}" type="pres">
      <dgm:prSet presAssocID="{9C1EEB6D-B213-4728-B314-97503F7A58B8}" presName="spaceRect" presStyleCnt="0"/>
      <dgm:spPr/>
    </dgm:pt>
    <dgm:pt modelId="{D2209EBE-B4B2-4077-93C3-6E6B82694CD7}" type="pres">
      <dgm:prSet presAssocID="{9C1EEB6D-B213-4728-B314-97503F7A58B8}" presName="parTx" presStyleLbl="revTx" presStyleIdx="2" presStyleCnt="8">
        <dgm:presLayoutVars>
          <dgm:chMax val="0"/>
          <dgm:chPref val="0"/>
        </dgm:presLayoutVars>
      </dgm:prSet>
      <dgm:spPr/>
    </dgm:pt>
    <dgm:pt modelId="{5370D632-BA43-497B-B816-17B100EB0FCE}" type="pres">
      <dgm:prSet presAssocID="{BE89E23C-C783-4795-81E9-4E3323E9F70B}" presName="sibTrans" presStyleCnt="0"/>
      <dgm:spPr/>
    </dgm:pt>
    <dgm:pt modelId="{95522C19-62D8-4BD0-8E6B-64907EAB3DD7}" type="pres">
      <dgm:prSet presAssocID="{9E9BE994-DFDD-4F1F-BC68-9E5870697CA4}" presName="compNode" presStyleCnt="0"/>
      <dgm:spPr/>
    </dgm:pt>
    <dgm:pt modelId="{3D214E81-F00F-411C-B453-6E6328FF38A2}" type="pres">
      <dgm:prSet presAssocID="{9E9BE994-DFDD-4F1F-BC68-9E5870697CA4}" presName="bgRect" presStyleLbl="bgShp" presStyleIdx="3" presStyleCnt="8"/>
      <dgm:spPr/>
    </dgm:pt>
    <dgm:pt modelId="{4EB25FDE-E8E0-4E4B-B87E-FC28D80807F9}" type="pres">
      <dgm:prSet presAssocID="{9E9BE994-DFDD-4F1F-BC68-9E5870697CA4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67B8E4DA-C83D-40A0-B20A-0054A9319F2E}" type="pres">
      <dgm:prSet presAssocID="{9E9BE994-DFDD-4F1F-BC68-9E5870697CA4}" presName="spaceRect" presStyleCnt="0"/>
      <dgm:spPr/>
    </dgm:pt>
    <dgm:pt modelId="{DC368E87-7E7D-4FFE-B26C-3D2A4C9F815A}" type="pres">
      <dgm:prSet presAssocID="{9E9BE994-DFDD-4F1F-BC68-9E5870697CA4}" presName="parTx" presStyleLbl="revTx" presStyleIdx="3" presStyleCnt="8">
        <dgm:presLayoutVars>
          <dgm:chMax val="0"/>
          <dgm:chPref val="0"/>
        </dgm:presLayoutVars>
      </dgm:prSet>
      <dgm:spPr/>
    </dgm:pt>
    <dgm:pt modelId="{D2C52EB0-4E44-41BC-AADA-AD371DBA1618}" type="pres">
      <dgm:prSet presAssocID="{E1A8C6D9-3CEE-4CB4-BB1B-43249B820CAB}" presName="sibTrans" presStyleCnt="0"/>
      <dgm:spPr/>
    </dgm:pt>
    <dgm:pt modelId="{0DB65A17-FCC1-4C8E-AD5E-F892505E0DB7}" type="pres">
      <dgm:prSet presAssocID="{7B60FC0A-A704-447F-B8D3-1162D1C4ADE6}" presName="compNode" presStyleCnt="0"/>
      <dgm:spPr/>
    </dgm:pt>
    <dgm:pt modelId="{8A652B29-0079-4924-AE1A-C6FB1C1B4772}" type="pres">
      <dgm:prSet presAssocID="{7B60FC0A-A704-447F-B8D3-1162D1C4ADE6}" presName="bgRect" presStyleLbl="bgShp" presStyleIdx="4" presStyleCnt="8"/>
      <dgm:spPr/>
    </dgm:pt>
    <dgm:pt modelId="{A72715A7-93D1-4252-8490-6433167077A4}" type="pres">
      <dgm:prSet presAssocID="{7B60FC0A-A704-447F-B8D3-1162D1C4ADE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CBF5C037-5F67-4635-8C16-995A6FD37E20}" type="pres">
      <dgm:prSet presAssocID="{7B60FC0A-A704-447F-B8D3-1162D1C4ADE6}" presName="spaceRect" presStyleCnt="0"/>
      <dgm:spPr/>
    </dgm:pt>
    <dgm:pt modelId="{173BEA7A-8488-4085-949B-CFE76042A59C}" type="pres">
      <dgm:prSet presAssocID="{7B60FC0A-A704-447F-B8D3-1162D1C4ADE6}" presName="parTx" presStyleLbl="revTx" presStyleIdx="4" presStyleCnt="8">
        <dgm:presLayoutVars>
          <dgm:chMax val="0"/>
          <dgm:chPref val="0"/>
        </dgm:presLayoutVars>
      </dgm:prSet>
      <dgm:spPr/>
    </dgm:pt>
    <dgm:pt modelId="{C107CA54-84D9-46A1-9AF3-58D097C26E04}" type="pres">
      <dgm:prSet presAssocID="{02A480E2-E06B-44BB-AB36-CE6821681739}" presName="sibTrans" presStyleCnt="0"/>
      <dgm:spPr/>
    </dgm:pt>
    <dgm:pt modelId="{29F7A755-07C3-4BC6-98B7-3C3F7E14049C}" type="pres">
      <dgm:prSet presAssocID="{F54ACC1A-FA60-404E-99F7-DE60674F07ED}" presName="compNode" presStyleCnt="0"/>
      <dgm:spPr/>
    </dgm:pt>
    <dgm:pt modelId="{2043A77A-CF7E-441F-A81E-CCD36BB45703}" type="pres">
      <dgm:prSet presAssocID="{F54ACC1A-FA60-404E-99F7-DE60674F07ED}" presName="bgRect" presStyleLbl="bgShp" presStyleIdx="5" presStyleCnt="8"/>
      <dgm:spPr/>
    </dgm:pt>
    <dgm:pt modelId="{C520A5FB-4EBD-4845-8358-F62C632D1B2B}" type="pres">
      <dgm:prSet presAssocID="{F54ACC1A-FA60-404E-99F7-DE60674F07ED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AC655BC3-635B-4130-92B4-E918E5A8A3A0}" type="pres">
      <dgm:prSet presAssocID="{F54ACC1A-FA60-404E-99F7-DE60674F07ED}" presName="spaceRect" presStyleCnt="0"/>
      <dgm:spPr/>
    </dgm:pt>
    <dgm:pt modelId="{6059C85E-EDFA-4070-8125-265ABBB6158D}" type="pres">
      <dgm:prSet presAssocID="{F54ACC1A-FA60-404E-99F7-DE60674F07ED}" presName="parTx" presStyleLbl="revTx" presStyleIdx="5" presStyleCnt="8">
        <dgm:presLayoutVars>
          <dgm:chMax val="0"/>
          <dgm:chPref val="0"/>
        </dgm:presLayoutVars>
      </dgm:prSet>
      <dgm:spPr/>
    </dgm:pt>
    <dgm:pt modelId="{E0F5FCDB-8D1C-45A2-BFA2-7DC9195422B8}" type="pres">
      <dgm:prSet presAssocID="{E1AE3687-FF4A-4A92-8B02-2A1B11028B98}" presName="sibTrans" presStyleCnt="0"/>
      <dgm:spPr/>
    </dgm:pt>
    <dgm:pt modelId="{A64FEB83-BC08-42E3-8850-7B1218607EC4}" type="pres">
      <dgm:prSet presAssocID="{470AAF8E-212C-4215-9D0A-79EB5AD16180}" presName="compNode" presStyleCnt="0"/>
      <dgm:spPr/>
    </dgm:pt>
    <dgm:pt modelId="{C47E84A3-FD74-4313-A1DC-CCA02C8BBC88}" type="pres">
      <dgm:prSet presAssocID="{470AAF8E-212C-4215-9D0A-79EB5AD16180}" presName="bgRect" presStyleLbl="bgShp" presStyleIdx="6" presStyleCnt="8"/>
      <dgm:spPr/>
    </dgm:pt>
    <dgm:pt modelId="{CA6E1102-A1EC-4F80-85B4-2459479A54F2}" type="pres">
      <dgm:prSet presAssocID="{470AAF8E-212C-4215-9D0A-79EB5AD1618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AA24A00B-0099-4C64-93D2-64A17B1E8059}" type="pres">
      <dgm:prSet presAssocID="{470AAF8E-212C-4215-9D0A-79EB5AD16180}" presName="spaceRect" presStyleCnt="0"/>
      <dgm:spPr/>
    </dgm:pt>
    <dgm:pt modelId="{3EB6B172-070F-4D81-9A81-FDD5057EF4E4}" type="pres">
      <dgm:prSet presAssocID="{470AAF8E-212C-4215-9D0A-79EB5AD16180}" presName="parTx" presStyleLbl="revTx" presStyleIdx="6" presStyleCnt="8">
        <dgm:presLayoutVars>
          <dgm:chMax val="0"/>
          <dgm:chPref val="0"/>
        </dgm:presLayoutVars>
      </dgm:prSet>
      <dgm:spPr/>
    </dgm:pt>
    <dgm:pt modelId="{AAA0384F-211B-4E74-8FE1-2AA67A1A0E69}" type="pres">
      <dgm:prSet presAssocID="{0AFBD50C-F9E0-4CA0-852A-B0E4ABE40644}" presName="sibTrans" presStyleCnt="0"/>
      <dgm:spPr/>
    </dgm:pt>
    <dgm:pt modelId="{0AE94556-2E39-49F0-80A8-95E5451690A4}" type="pres">
      <dgm:prSet presAssocID="{C1093578-68D9-41C9-8007-297E672C483E}" presName="compNode" presStyleCnt="0"/>
      <dgm:spPr/>
    </dgm:pt>
    <dgm:pt modelId="{6E19FC0E-B19E-4ED6-BA02-105A5A99A2DD}" type="pres">
      <dgm:prSet presAssocID="{C1093578-68D9-41C9-8007-297E672C483E}" presName="bgRect" presStyleLbl="bgShp" presStyleIdx="7" presStyleCnt="8"/>
      <dgm:spPr/>
    </dgm:pt>
    <dgm:pt modelId="{20B33288-A36E-4CBB-A0DF-A094680F88F7}" type="pres">
      <dgm:prSet presAssocID="{C1093578-68D9-41C9-8007-297E672C483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2529BDFF-7454-4F1A-8792-B92130C3504A}" type="pres">
      <dgm:prSet presAssocID="{C1093578-68D9-41C9-8007-297E672C483E}" presName="spaceRect" presStyleCnt="0"/>
      <dgm:spPr/>
    </dgm:pt>
    <dgm:pt modelId="{464349E2-EA6F-49DA-8CC5-4CEC6AE88E6E}" type="pres">
      <dgm:prSet presAssocID="{C1093578-68D9-41C9-8007-297E672C483E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D95230F-BDF2-4DA2-83E8-AAFD5D2224D1}" type="presOf" srcId="{7B60FC0A-A704-447F-B8D3-1162D1C4ADE6}" destId="{173BEA7A-8488-4085-949B-CFE76042A59C}" srcOrd="0" destOrd="0" presId="urn:microsoft.com/office/officeart/2018/2/layout/IconVerticalSolidList"/>
    <dgm:cxn modelId="{BAB13B19-586C-4CB6-9B92-4FA023E97813}" srcId="{0DB65F6D-F0ED-41F1-9094-62C6DEC67B41}" destId="{7B60FC0A-A704-447F-B8D3-1162D1C4ADE6}" srcOrd="4" destOrd="0" parTransId="{897CE0E4-423A-4C23-BEB3-A0BA1EEA85A5}" sibTransId="{02A480E2-E06B-44BB-AB36-CE6821681739}"/>
    <dgm:cxn modelId="{8DA80C20-CB51-4D7F-B3FE-2D671F47B30F}" type="presOf" srcId="{0DB65F6D-F0ED-41F1-9094-62C6DEC67B41}" destId="{D0CF8AB5-51D0-4867-B666-5F6048B33625}" srcOrd="0" destOrd="0" presId="urn:microsoft.com/office/officeart/2018/2/layout/IconVerticalSolidList"/>
    <dgm:cxn modelId="{6C47ED2C-9F39-452A-8D2C-982F1B46C064}" type="presOf" srcId="{F54ACC1A-FA60-404E-99F7-DE60674F07ED}" destId="{6059C85E-EDFA-4070-8125-265ABBB6158D}" srcOrd="0" destOrd="0" presId="urn:microsoft.com/office/officeart/2018/2/layout/IconVerticalSolidList"/>
    <dgm:cxn modelId="{AF99423B-E90C-4585-8FFC-7A9EF4CD4DE8}" type="presOf" srcId="{C1093578-68D9-41C9-8007-297E672C483E}" destId="{464349E2-EA6F-49DA-8CC5-4CEC6AE88E6E}" srcOrd="0" destOrd="0" presId="urn:microsoft.com/office/officeart/2018/2/layout/IconVerticalSolidList"/>
    <dgm:cxn modelId="{A9050F4F-FF73-4964-844B-3F481CF28A1C}" type="presOf" srcId="{9E9BE994-DFDD-4F1F-BC68-9E5870697CA4}" destId="{DC368E87-7E7D-4FFE-B26C-3D2A4C9F815A}" srcOrd="0" destOrd="0" presId="urn:microsoft.com/office/officeart/2018/2/layout/IconVerticalSolidList"/>
    <dgm:cxn modelId="{F0C70858-5F1D-497D-834A-67FB2A44A600}" srcId="{0DB65F6D-F0ED-41F1-9094-62C6DEC67B41}" destId="{F54ACC1A-FA60-404E-99F7-DE60674F07ED}" srcOrd="5" destOrd="0" parTransId="{647190F5-6B63-43D2-B680-C3E1CC091C85}" sibTransId="{E1AE3687-FF4A-4A92-8B02-2A1B11028B98}"/>
    <dgm:cxn modelId="{67264861-E3C5-4B27-B171-4A3DC0BA734B}" srcId="{0DB65F6D-F0ED-41F1-9094-62C6DEC67B41}" destId="{9E9BE994-DFDD-4F1F-BC68-9E5870697CA4}" srcOrd="3" destOrd="0" parTransId="{E0F90B1C-1657-4E20-A997-6A7C72C38A3F}" sibTransId="{E1A8C6D9-3CEE-4CB4-BB1B-43249B820CAB}"/>
    <dgm:cxn modelId="{DB372A75-15AF-491C-844C-0417C9F41EBC}" srcId="{0DB65F6D-F0ED-41F1-9094-62C6DEC67B41}" destId="{470AAF8E-212C-4215-9D0A-79EB5AD16180}" srcOrd="6" destOrd="0" parTransId="{C5740DFC-F5A1-44B8-BD65-4C4F6040E9DA}" sibTransId="{0AFBD50C-F9E0-4CA0-852A-B0E4ABE40644}"/>
    <dgm:cxn modelId="{907340AA-14C3-4E04-BA34-052EFF1F90B0}" type="presOf" srcId="{F22123E8-ED82-4713-B2B4-DCA440064265}" destId="{0D1AE67D-54F7-4890-A0A8-12398C5E3DB7}" srcOrd="0" destOrd="0" presId="urn:microsoft.com/office/officeart/2018/2/layout/IconVerticalSolidList"/>
    <dgm:cxn modelId="{2E5168B4-9D7D-4FB5-9811-4C41C5343CF4}" srcId="{0DB65F6D-F0ED-41F1-9094-62C6DEC67B41}" destId="{9C1EEB6D-B213-4728-B314-97503F7A58B8}" srcOrd="2" destOrd="0" parTransId="{5658165A-1A75-4445-9AA5-90A7FE73248D}" sibTransId="{BE89E23C-C783-4795-81E9-4E3323E9F70B}"/>
    <dgm:cxn modelId="{7535ECDB-C184-46D5-851E-AABED19C697B}" type="presOf" srcId="{A7D3959F-9BE5-47FB-B696-0A6793B3D3C6}" destId="{AE0DE40C-2DEE-4BBA-8241-E502D7192220}" srcOrd="0" destOrd="0" presId="urn:microsoft.com/office/officeart/2018/2/layout/IconVerticalSolidList"/>
    <dgm:cxn modelId="{184D64DF-4B6E-45E1-86DB-465BD207F52B}" srcId="{0DB65F6D-F0ED-41F1-9094-62C6DEC67B41}" destId="{A7D3959F-9BE5-47FB-B696-0A6793B3D3C6}" srcOrd="1" destOrd="0" parTransId="{74C24C27-F6CA-4A95-8957-5BF8414FA026}" sibTransId="{6BCB4007-0CA7-4E02-8A9C-D99F2C04F9D3}"/>
    <dgm:cxn modelId="{915AFDE9-F4DF-48CA-86CF-C3DDA8E1DB1D}" type="presOf" srcId="{9C1EEB6D-B213-4728-B314-97503F7A58B8}" destId="{D2209EBE-B4B2-4077-93C3-6E6B82694CD7}" srcOrd="0" destOrd="0" presId="urn:microsoft.com/office/officeart/2018/2/layout/IconVerticalSolidList"/>
    <dgm:cxn modelId="{4BD741EA-4262-4228-9BAC-29C601FC1D57}" srcId="{0DB65F6D-F0ED-41F1-9094-62C6DEC67B41}" destId="{C1093578-68D9-41C9-8007-297E672C483E}" srcOrd="7" destOrd="0" parTransId="{CC7A7BA5-E267-4F80-95E5-3AB36D4C19CD}" sibTransId="{ED847496-435C-47FE-AF68-DD671A2FFCBC}"/>
    <dgm:cxn modelId="{26F4C4EB-97C3-4B78-9E2B-9BC1FDDA235A}" srcId="{0DB65F6D-F0ED-41F1-9094-62C6DEC67B41}" destId="{F22123E8-ED82-4713-B2B4-DCA440064265}" srcOrd="0" destOrd="0" parTransId="{FFB681D6-272B-44EC-B1FD-BD4EE567655D}" sibTransId="{5D4CA052-32B8-4668-812B-937978944770}"/>
    <dgm:cxn modelId="{8962A3F3-C9AC-4368-8F08-4E16259BD950}" type="presOf" srcId="{470AAF8E-212C-4215-9D0A-79EB5AD16180}" destId="{3EB6B172-070F-4D81-9A81-FDD5057EF4E4}" srcOrd="0" destOrd="0" presId="urn:microsoft.com/office/officeart/2018/2/layout/IconVerticalSolidList"/>
    <dgm:cxn modelId="{2B86C3C6-03C8-4C7B-9D69-09FB8CBCBE32}" type="presParOf" srcId="{D0CF8AB5-51D0-4867-B666-5F6048B33625}" destId="{3A5FCFCC-BCCA-4F9B-9E94-7367B338240C}" srcOrd="0" destOrd="0" presId="urn:microsoft.com/office/officeart/2018/2/layout/IconVerticalSolidList"/>
    <dgm:cxn modelId="{DA3C18D8-5E42-4F75-B8B9-07D6FE7CDA64}" type="presParOf" srcId="{3A5FCFCC-BCCA-4F9B-9E94-7367B338240C}" destId="{8BF3B157-F740-4C00-ADA3-EB4FBC747F62}" srcOrd="0" destOrd="0" presId="urn:microsoft.com/office/officeart/2018/2/layout/IconVerticalSolidList"/>
    <dgm:cxn modelId="{2E8CA5A7-FA48-4EE7-8B03-AB5E281D55BD}" type="presParOf" srcId="{3A5FCFCC-BCCA-4F9B-9E94-7367B338240C}" destId="{C0A04613-E96C-4BED-9145-66C14AAAD483}" srcOrd="1" destOrd="0" presId="urn:microsoft.com/office/officeart/2018/2/layout/IconVerticalSolidList"/>
    <dgm:cxn modelId="{600C1485-00CA-46A2-BC5C-B07EC511A849}" type="presParOf" srcId="{3A5FCFCC-BCCA-4F9B-9E94-7367B338240C}" destId="{E2DC2D97-0F1E-4B57-8DC7-92CAD7284E99}" srcOrd="2" destOrd="0" presId="urn:microsoft.com/office/officeart/2018/2/layout/IconVerticalSolidList"/>
    <dgm:cxn modelId="{9C244F96-F3AE-419F-8D09-C4DD860BEDA2}" type="presParOf" srcId="{3A5FCFCC-BCCA-4F9B-9E94-7367B338240C}" destId="{0D1AE67D-54F7-4890-A0A8-12398C5E3DB7}" srcOrd="3" destOrd="0" presId="urn:microsoft.com/office/officeart/2018/2/layout/IconVerticalSolidList"/>
    <dgm:cxn modelId="{438F5B2E-9AA6-42AA-A9DE-F2615BE7FFC2}" type="presParOf" srcId="{D0CF8AB5-51D0-4867-B666-5F6048B33625}" destId="{32EF3B4B-B821-46EB-A989-1A1DD74656A5}" srcOrd="1" destOrd="0" presId="urn:microsoft.com/office/officeart/2018/2/layout/IconVerticalSolidList"/>
    <dgm:cxn modelId="{5CF633A8-1E1A-479A-AC82-7F7455C581C5}" type="presParOf" srcId="{D0CF8AB5-51D0-4867-B666-5F6048B33625}" destId="{D5643CB4-71A6-48CE-A304-99570443E392}" srcOrd="2" destOrd="0" presId="urn:microsoft.com/office/officeart/2018/2/layout/IconVerticalSolidList"/>
    <dgm:cxn modelId="{9CF1335E-2A18-4775-B3AA-84AE3DC0674C}" type="presParOf" srcId="{D5643CB4-71A6-48CE-A304-99570443E392}" destId="{84AB8489-35AA-49D5-81F4-26BDB3F300E3}" srcOrd="0" destOrd="0" presId="urn:microsoft.com/office/officeart/2018/2/layout/IconVerticalSolidList"/>
    <dgm:cxn modelId="{02D43091-5317-4753-AB9E-E6C3D3BAB6D1}" type="presParOf" srcId="{D5643CB4-71A6-48CE-A304-99570443E392}" destId="{C3459646-9476-472F-9DC4-D259C0A81B2C}" srcOrd="1" destOrd="0" presId="urn:microsoft.com/office/officeart/2018/2/layout/IconVerticalSolidList"/>
    <dgm:cxn modelId="{C873DB0E-24A0-4D53-B627-AA3C6B34B31E}" type="presParOf" srcId="{D5643CB4-71A6-48CE-A304-99570443E392}" destId="{7E3B38B5-06F5-4623-9BEB-A19F2C43C347}" srcOrd="2" destOrd="0" presId="urn:microsoft.com/office/officeart/2018/2/layout/IconVerticalSolidList"/>
    <dgm:cxn modelId="{206B1B5A-73F1-4938-B667-F2AEF468DB7C}" type="presParOf" srcId="{D5643CB4-71A6-48CE-A304-99570443E392}" destId="{AE0DE40C-2DEE-4BBA-8241-E502D7192220}" srcOrd="3" destOrd="0" presId="urn:microsoft.com/office/officeart/2018/2/layout/IconVerticalSolidList"/>
    <dgm:cxn modelId="{9226199C-8641-4DCA-95FC-E3BCA7280889}" type="presParOf" srcId="{D0CF8AB5-51D0-4867-B666-5F6048B33625}" destId="{8F85AD2A-E250-45E7-B4F7-7E83B893E299}" srcOrd="3" destOrd="0" presId="urn:microsoft.com/office/officeart/2018/2/layout/IconVerticalSolidList"/>
    <dgm:cxn modelId="{8817B35D-8646-4D7A-BA32-4B0E296DA955}" type="presParOf" srcId="{D0CF8AB5-51D0-4867-B666-5F6048B33625}" destId="{43C57856-20D4-432F-A124-9F43E69773DA}" srcOrd="4" destOrd="0" presId="urn:microsoft.com/office/officeart/2018/2/layout/IconVerticalSolidList"/>
    <dgm:cxn modelId="{ECF821BF-37F3-4E7F-869A-ADB00210AF3D}" type="presParOf" srcId="{43C57856-20D4-432F-A124-9F43E69773DA}" destId="{BD814F2B-E8B4-4123-B147-0EF930544E98}" srcOrd="0" destOrd="0" presId="urn:microsoft.com/office/officeart/2018/2/layout/IconVerticalSolidList"/>
    <dgm:cxn modelId="{DF19C9D9-804D-458D-9C47-64F10D0761D2}" type="presParOf" srcId="{43C57856-20D4-432F-A124-9F43E69773DA}" destId="{5AA83F79-B023-4013-988D-E9C70319AAE3}" srcOrd="1" destOrd="0" presId="urn:microsoft.com/office/officeart/2018/2/layout/IconVerticalSolidList"/>
    <dgm:cxn modelId="{24F9320C-FA0C-4A41-867B-CD5E4B9F6646}" type="presParOf" srcId="{43C57856-20D4-432F-A124-9F43E69773DA}" destId="{6123F876-38CE-482E-B205-6D14C1D83B22}" srcOrd="2" destOrd="0" presId="urn:microsoft.com/office/officeart/2018/2/layout/IconVerticalSolidList"/>
    <dgm:cxn modelId="{AAF1AB7B-E56A-4376-B52A-32EAE29BAC8B}" type="presParOf" srcId="{43C57856-20D4-432F-A124-9F43E69773DA}" destId="{D2209EBE-B4B2-4077-93C3-6E6B82694CD7}" srcOrd="3" destOrd="0" presId="urn:microsoft.com/office/officeart/2018/2/layout/IconVerticalSolidList"/>
    <dgm:cxn modelId="{56C3B515-343B-4921-A51C-8034E6C7768B}" type="presParOf" srcId="{D0CF8AB5-51D0-4867-B666-5F6048B33625}" destId="{5370D632-BA43-497B-B816-17B100EB0FCE}" srcOrd="5" destOrd="0" presId="urn:microsoft.com/office/officeart/2018/2/layout/IconVerticalSolidList"/>
    <dgm:cxn modelId="{8D99F170-A3EF-4120-9DEC-F14722817579}" type="presParOf" srcId="{D0CF8AB5-51D0-4867-B666-5F6048B33625}" destId="{95522C19-62D8-4BD0-8E6B-64907EAB3DD7}" srcOrd="6" destOrd="0" presId="urn:microsoft.com/office/officeart/2018/2/layout/IconVerticalSolidList"/>
    <dgm:cxn modelId="{C8298AD9-8C79-49CC-959A-C9F523783DCD}" type="presParOf" srcId="{95522C19-62D8-4BD0-8E6B-64907EAB3DD7}" destId="{3D214E81-F00F-411C-B453-6E6328FF38A2}" srcOrd="0" destOrd="0" presId="urn:microsoft.com/office/officeart/2018/2/layout/IconVerticalSolidList"/>
    <dgm:cxn modelId="{02C2BB02-E8E6-498C-AD2E-63EA68E5B910}" type="presParOf" srcId="{95522C19-62D8-4BD0-8E6B-64907EAB3DD7}" destId="{4EB25FDE-E8E0-4E4B-B87E-FC28D80807F9}" srcOrd="1" destOrd="0" presId="urn:microsoft.com/office/officeart/2018/2/layout/IconVerticalSolidList"/>
    <dgm:cxn modelId="{B846ED71-A308-4CCC-8631-8CBEB99593AA}" type="presParOf" srcId="{95522C19-62D8-4BD0-8E6B-64907EAB3DD7}" destId="{67B8E4DA-C83D-40A0-B20A-0054A9319F2E}" srcOrd="2" destOrd="0" presId="urn:microsoft.com/office/officeart/2018/2/layout/IconVerticalSolidList"/>
    <dgm:cxn modelId="{38268224-564B-4035-A28A-C40C1211B931}" type="presParOf" srcId="{95522C19-62D8-4BD0-8E6B-64907EAB3DD7}" destId="{DC368E87-7E7D-4FFE-B26C-3D2A4C9F815A}" srcOrd="3" destOrd="0" presId="urn:microsoft.com/office/officeart/2018/2/layout/IconVerticalSolidList"/>
    <dgm:cxn modelId="{0BD95F7B-85BB-4561-A641-C09E64364FB9}" type="presParOf" srcId="{D0CF8AB5-51D0-4867-B666-5F6048B33625}" destId="{D2C52EB0-4E44-41BC-AADA-AD371DBA1618}" srcOrd="7" destOrd="0" presId="urn:microsoft.com/office/officeart/2018/2/layout/IconVerticalSolidList"/>
    <dgm:cxn modelId="{7D98F1FF-09E2-4C10-881E-B0A8A5D69C57}" type="presParOf" srcId="{D0CF8AB5-51D0-4867-B666-5F6048B33625}" destId="{0DB65A17-FCC1-4C8E-AD5E-F892505E0DB7}" srcOrd="8" destOrd="0" presId="urn:microsoft.com/office/officeart/2018/2/layout/IconVerticalSolidList"/>
    <dgm:cxn modelId="{679AF37F-F581-49EC-ADBB-DAFE542B7DB7}" type="presParOf" srcId="{0DB65A17-FCC1-4C8E-AD5E-F892505E0DB7}" destId="{8A652B29-0079-4924-AE1A-C6FB1C1B4772}" srcOrd="0" destOrd="0" presId="urn:microsoft.com/office/officeart/2018/2/layout/IconVerticalSolidList"/>
    <dgm:cxn modelId="{0C16CA4B-1AE5-49A6-A525-D72D225AC0A2}" type="presParOf" srcId="{0DB65A17-FCC1-4C8E-AD5E-F892505E0DB7}" destId="{A72715A7-93D1-4252-8490-6433167077A4}" srcOrd="1" destOrd="0" presId="urn:microsoft.com/office/officeart/2018/2/layout/IconVerticalSolidList"/>
    <dgm:cxn modelId="{95620756-410F-4C31-AFFA-9A05C16C851F}" type="presParOf" srcId="{0DB65A17-FCC1-4C8E-AD5E-F892505E0DB7}" destId="{CBF5C037-5F67-4635-8C16-995A6FD37E20}" srcOrd="2" destOrd="0" presId="urn:microsoft.com/office/officeart/2018/2/layout/IconVerticalSolidList"/>
    <dgm:cxn modelId="{1917CE18-7B61-47EB-8852-4C48D753CFAD}" type="presParOf" srcId="{0DB65A17-FCC1-4C8E-AD5E-F892505E0DB7}" destId="{173BEA7A-8488-4085-949B-CFE76042A59C}" srcOrd="3" destOrd="0" presId="urn:microsoft.com/office/officeart/2018/2/layout/IconVerticalSolidList"/>
    <dgm:cxn modelId="{6D9F869E-D7F6-4630-8C4A-0ED28460B382}" type="presParOf" srcId="{D0CF8AB5-51D0-4867-B666-5F6048B33625}" destId="{C107CA54-84D9-46A1-9AF3-58D097C26E04}" srcOrd="9" destOrd="0" presId="urn:microsoft.com/office/officeart/2018/2/layout/IconVerticalSolidList"/>
    <dgm:cxn modelId="{BAC3F3C2-D46F-4157-B4CA-DF46A15B8D02}" type="presParOf" srcId="{D0CF8AB5-51D0-4867-B666-5F6048B33625}" destId="{29F7A755-07C3-4BC6-98B7-3C3F7E14049C}" srcOrd="10" destOrd="0" presId="urn:microsoft.com/office/officeart/2018/2/layout/IconVerticalSolidList"/>
    <dgm:cxn modelId="{F9476F10-AB7F-47EA-B18F-9FE54B27F9B7}" type="presParOf" srcId="{29F7A755-07C3-4BC6-98B7-3C3F7E14049C}" destId="{2043A77A-CF7E-441F-A81E-CCD36BB45703}" srcOrd="0" destOrd="0" presId="urn:microsoft.com/office/officeart/2018/2/layout/IconVerticalSolidList"/>
    <dgm:cxn modelId="{2F02621F-C9D6-40C0-8C0A-2522A5DB6EAB}" type="presParOf" srcId="{29F7A755-07C3-4BC6-98B7-3C3F7E14049C}" destId="{C520A5FB-4EBD-4845-8358-F62C632D1B2B}" srcOrd="1" destOrd="0" presId="urn:microsoft.com/office/officeart/2018/2/layout/IconVerticalSolidList"/>
    <dgm:cxn modelId="{8F5019AD-DCA8-47F7-A316-54BFB1913174}" type="presParOf" srcId="{29F7A755-07C3-4BC6-98B7-3C3F7E14049C}" destId="{AC655BC3-635B-4130-92B4-E918E5A8A3A0}" srcOrd="2" destOrd="0" presId="urn:microsoft.com/office/officeart/2018/2/layout/IconVerticalSolidList"/>
    <dgm:cxn modelId="{43064EC6-D9E7-4A29-9AB2-87B2708E28FD}" type="presParOf" srcId="{29F7A755-07C3-4BC6-98B7-3C3F7E14049C}" destId="{6059C85E-EDFA-4070-8125-265ABBB6158D}" srcOrd="3" destOrd="0" presId="urn:microsoft.com/office/officeart/2018/2/layout/IconVerticalSolidList"/>
    <dgm:cxn modelId="{DEDCB5C9-63A5-4D8F-A47A-58530AFFFAE4}" type="presParOf" srcId="{D0CF8AB5-51D0-4867-B666-5F6048B33625}" destId="{E0F5FCDB-8D1C-45A2-BFA2-7DC9195422B8}" srcOrd="11" destOrd="0" presId="urn:microsoft.com/office/officeart/2018/2/layout/IconVerticalSolidList"/>
    <dgm:cxn modelId="{EE316326-498E-4333-B63E-6790F6CE8972}" type="presParOf" srcId="{D0CF8AB5-51D0-4867-B666-5F6048B33625}" destId="{A64FEB83-BC08-42E3-8850-7B1218607EC4}" srcOrd="12" destOrd="0" presId="urn:microsoft.com/office/officeart/2018/2/layout/IconVerticalSolidList"/>
    <dgm:cxn modelId="{382D4824-34BE-4AD7-90C7-F2689333665C}" type="presParOf" srcId="{A64FEB83-BC08-42E3-8850-7B1218607EC4}" destId="{C47E84A3-FD74-4313-A1DC-CCA02C8BBC88}" srcOrd="0" destOrd="0" presId="urn:microsoft.com/office/officeart/2018/2/layout/IconVerticalSolidList"/>
    <dgm:cxn modelId="{C0F2B37A-AF90-4C77-8644-BA340937C003}" type="presParOf" srcId="{A64FEB83-BC08-42E3-8850-7B1218607EC4}" destId="{CA6E1102-A1EC-4F80-85B4-2459479A54F2}" srcOrd="1" destOrd="0" presId="urn:microsoft.com/office/officeart/2018/2/layout/IconVerticalSolidList"/>
    <dgm:cxn modelId="{3A373702-63CF-4CB6-B718-169D363E3D1A}" type="presParOf" srcId="{A64FEB83-BC08-42E3-8850-7B1218607EC4}" destId="{AA24A00B-0099-4C64-93D2-64A17B1E8059}" srcOrd="2" destOrd="0" presId="urn:microsoft.com/office/officeart/2018/2/layout/IconVerticalSolidList"/>
    <dgm:cxn modelId="{759ACA4F-A497-410F-AC0C-3205D6C8C004}" type="presParOf" srcId="{A64FEB83-BC08-42E3-8850-7B1218607EC4}" destId="{3EB6B172-070F-4D81-9A81-FDD5057EF4E4}" srcOrd="3" destOrd="0" presId="urn:microsoft.com/office/officeart/2018/2/layout/IconVerticalSolidList"/>
    <dgm:cxn modelId="{D8CB487A-6B65-43FA-9CB1-83E59E1B8228}" type="presParOf" srcId="{D0CF8AB5-51D0-4867-B666-5F6048B33625}" destId="{AAA0384F-211B-4E74-8FE1-2AA67A1A0E69}" srcOrd="13" destOrd="0" presId="urn:microsoft.com/office/officeart/2018/2/layout/IconVerticalSolidList"/>
    <dgm:cxn modelId="{A661ECD6-E3B8-4F9C-B0D8-CD79D3708555}" type="presParOf" srcId="{D0CF8AB5-51D0-4867-B666-5F6048B33625}" destId="{0AE94556-2E39-49F0-80A8-95E5451690A4}" srcOrd="14" destOrd="0" presId="urn:microsoft.com/office/officeart/2018/2/layout/IconVerticalSolidList"/>
    <dgm:cxn modelId="{CB376540-3FA1-42BF-AFCC-1F05049D40ED}" type="presParOf" srcId="{0AE94556-2E39-49F0-80A8-95E5451690A4}" destId="{6E19FC0E-B19E-4ED6-BA02-105A5A99A2DD}" srcOrd="0" destOrd="0" presId="urn:microsoft.com/office/officeart/2018/2/layout/IconVerticalSolidList"/>
    <dgm:cxn modelId="{3105F7E1-2745-45F3-BD63-9B03FFE2A09D}" type="presParOf" srcId="{0AE94556-2E39-49F0-80A8-95E5451690A4}" destId="{20B33288-A36E-4CBB-A0DF-A094680F88F7}" srcOrd="1" destOrd="0" presId="urn:microsoft.com/office/officeart/2018/2/layout/IconVerticalSolidList"/>
    <dgm:cxn modelId="{24B459E9-D375-4AFC-A9B1-B41CFAC98FA1}" type="presParOf" srcId="{0AE94556-2E39-49F0-80A8-95E5451690A4}" destId="{2529BDFF-7454-4F1A-8792-B92130C3504A}" srcOrd="2" destOrd="0" presId="urn:microsoft.com/office/officeart/2018/2/layout/IconVerticalSolidList"/>
    <dgm:cxn modelId="{1FF61FD7-96D1-4F01-821B-ABF804B17269}" type="presParOf" srcId="{0AE94556-2E39-49F0-80A8-95E5451690A4}" destId="{464349E2-EA6F-49DA-8CC5-4CEC6AE88E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D14F7-5239-45AC-AD44-A8A058FB74C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0F9CC8-72F1-466F-BB11-B5B3BA9D8FF6}">
      <dgm:prSet/>
      <dgm:spPr/>
      <dgm:t>
        <a:bodyPr/>
        <a:lstStyle/>
        <a:p>
          <a:r>
            <a:rPr lang="en-US"/>
            <a:t>New challenge to the body’s system should be applied once the task or challenge has been </a:t>
          </a:r>
          <a:r>
            <a:rPr lang="en-US" b="1" u="sng"/>
            <a:t>consistently</a:t>
          </a:r>
          <a:r>
            <a:rPr lang="en-US"/>
            <a:t> met</a:t>
          </a:r>
        </a:p>
      </dgm:t>
    </dgm:pt>
    <dgm:pt modelId="{75BE8A43-744D-434B-B29B-E8239F642EE1}" type="parTrans" cxnId="{B0E4B88B-2F63-4F38-AD21-36EA8952360C}">
      <dgm:prSet/>
      <dgm:spPr/>
      <dgm:t>
        <a:bodyPr/>
        <a:lstStyle/>
        <a:p>
          <a:endParaRPr lang="en-US"/>
        </a:p>
      </dgm:t>
    </dgm:pt>
    <dgm:pt modelId="{91F6B61A-8829-4723-AC7C-CE84EE460046}" type="sibTrans" cxnId="{B0E4B88B-2F63-4F38-AD21-36EA8952360C}">
      <dgm:prSet/>
      <dgm:spPr/>
      <dgm:t>
        <a:bodyPr/>
        <a:lstStyle/>
        <a:p>
          <a:endParaRPr lang="en-US"/>
        </a:p>
      </dgm:t>
    </dgm:pt>
    <dgm:pt modelId="{6BD22571-4E2D-48CD-A3BE-9FF891029307}">
      <dgm:prSet/>
      <dgm:spPr/>
      <dgm:t>
        <a:bodyPr/>
        <a:lstStyle/>
        <a:p>
          <a:r>
            <a:rPr lang="en-US" b="1" u="sng"/>
            <a:t>2-5% </a:t>
          </a:r>
          <a:r>
            <a:rPr lang="en-US"/>
            <a:t>increases in difficulty are well tolerated</a:t>
          </a:r>
        </a:p>
      </dgm:t>
    </dgm:pt>
    <dgm:pt modelId="{E7B73C28-F335-4DC2-9B85-3ED8590CC4DC}" type="parTrans" cxnId="{2C255A03-C6EC-4520-A821-B9AB1ABAE71C}">
      <dgm:prSet/>
      <dgm:spPr/>
      <dgm:t>
        <a:bodyPr/>
        <a:lstStyle/>
        <a:p>
          <a:endParaRPr lang="en-US"/>
        </a:p>
      </dgm:t>
    </dgm:pt>
    <dgm:pt modelId="{A2EF86AE-EC41-42D6-9468-5D5DBAF69FE6}" type="sibTrans" cxnId="{2C255A03-C6EC-4520-A821-B9AB1ABAE71C}">
      <dgm:prSet/>
      <dgm:spPr/>
      <dgm:t>
        <a:bodyPr/>
        <a:lstStyle/>
        <a:p>
          <a:endParaRPr lang="en-US"/>
        </a:p>
      </dgm:t>
    </dgm:pt>
    <dgm:pt modelId="{1A331233-A227-4E53-AB9D-3D8616B227DC}">
      <dgm:prSet/>
      <dgm:spPr/>
      <dgm:t>
        <a:bodyPr/>
        <a:lstStyle/>
        <a:p>
          <a:r>
            <a:rPr lang="en-US"/>
            <a:t>Generally a stimulus should be applied with some level of consistency for </a:t>
          </a:r>
          <a:r>
            <a:rPr lang="en-US" b="1" u="sng"/>
            <a:t>3 weeks </a:t>
          </a:r>
          <a:r>
            <a:rPr lang="en-US"/>
            <a:t>for neural patterning</a:t>
          </a:r>
        </a:p>
      </dgm:t>
    </dgm:pt>
    <dgm:pt modelId="{054068EC-B064-4D40-A77C-6C68AE80360D}" type="parTrans" cxnId="{11D63A69-B74C-4A76-BC0B-A7923C8F5243}">
      <dgm:prSet/>
      <dgm:spPr/>
      <dgm:t>
        <a:bodyPr/>
        <a:lstStyle/>
        <a:p>
          <a:endParaRPr lang="en-US"/>
        </a:p>
      </dgm:t>
    </dgm:pt>
    <dgm:pt modelId="{E17004A8-E0A4-4A43-89C4-93E13EBA373A}" type="sibTrans" cxnId="{11D63A69-B74C-4A76-BC0B-A7923C8F5243}">
      <dgm:prSet/>
      <dgm:spPr/>
      <dgm:t>
        <a:bodyPr/>
        <a:lstStyle/>
        <a:p>
          <a:endParaRPr lang="en-US"/>
        </a:p>
      </dgm:t>
    </dgm:pt>
    <dgm:pt modelId="{FF9C81E5-00BE-4E4E-BEEE-FD9CD8FAFC61}">
      <dgm:prSet/>
      <dgm:spPr/>
      <dgm:t>
        <a:bodyPr/>
        <a:lstStyle/>
        <a:p>
          <a:r>
            <a:rPr lang="en-US"/>
            <a:t>Progressions can come from a </a:t>
          </a:r>
          <a:r>
            <a:rPr lang="en-US" b="1" u="sng"/>
            <a:t>wide variety of stress </a:t>
          </a:r>
          <a:r>
            <a:rPr lang="en-US"/>
            <a:t>beyond simply increasing resistance</a:t>
          </a:r>
        </a:p>
      </dgm:t>
    </dgm:pt>
    <dgm:pt modelId="{212AE434-5304-4734-80D3-2081E2F7237D}" type="parTrans" cxnId="{25ED9C6F-B23B-46AC-9215-55D7CC4C33C4}">
      <dgm:prSet/>
      <dgm:spPr/>
      <dgm:t>
        <a:bodyPr/>
        <a:lstStyle/>
        <a:p>
          <a:endParaRPr lang="en-US"/>
        </a:p>
      </dgm:t>
    </dgm:pt>
    <dgm:pt modelId="{181B85ED-65B5-4B51-BF35-2E0557AF5FFA}" type="sibTrans" cxnId="{25ED9C6F-B23B-46AC-9215-55D7CC4C33C4}">
      <dgm:prSet/>
      <dgm:spPr/>
      <dgm:t>
        <a:bodyPr/>
        <a:lstStyle/>
        <a:p>
          <a:endParaRPr lang="en-US"/>
        </a:p>
      </dgm:t>
    </dgm:pt>
    <dgm:pt modelId="{C2182102-070F-425B-9DCB-9DB70CD214FE}" type="pres">
      <dgm:prSet presAssocID="{352D14F7-5239-45AC-AD44-A8A058FB74C2}" presName="matrix" presStyleCnt="0">
        <dgm:presLayoutVars>
          <dgm:chMax val="1"/>
          <dgm:dir/>
          <dgm:resizeHandles val="exact"/>
        </dgm:presLayoutVars>
      </dgm:prSet>
      <dgm:spPr/>
    </dgm:pt>
    <dgm:pt modelId="{F784F62F-B63C-46DE-9207-B3ED09E14675}" type="pres">
      <dgm:prSet presAssocID="{352D14F7-5239-45AC-AD44-A8A058FB74C2}" presName="diamond" presStyleLbl="bgShp" presStyleIdx="0" presStyleCnt="1"/>
      <dgm:spPr/>
    </dgm:pt>
    <dgm:pt modelId="{F4407A44-5BB6-4EB4-AA14-FA2903FBDC4E}" type="pres">
      <dgm:prSet presAssocID="{352D14F7-5239-45AC-AD44-A8A058FB74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DDE96D-5A12-437B-8D3D-13CEE0A149DE}" type="pres">
      <dgm:prSet presAssocID="{352D14F7-5239-45AC-AD44-A8A058FB74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B8CE457-33AA-4A92-9F79-E66215E1EE3F}" type="pres">
      <dgm:prSet presAssocID="{352D14F7-5239-45AC-AD44-A8A058FB74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7DDEE0-2C6F-4E2B-BC59-044342FB2EF0}" type="pres">
      <dgm:prSet presAssocID="{352D14F7-5239-45AC-AD44-A8A058FB74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255A03-C6EC-4520-A821-B9AB1ABAE71C}" srcId="{352D14F7-5239-45AC-AD44-A8A058FB74C2}" destId="{6BD22571-4E2D-48CD-A3BE-9FF891029307}" srcOrd="1" destOrd="0" parTransId="{E7B73C28-F335-4DC2-9B85-3ED8590CC4DC}" sibTransId="{A2EF86AE-EC41-42D6-9468-5D5DBAF69FE6}"/>
    <dgm:cxn modelId="{2DEC8E13-FD26-4333-80E9-F931E6047BA4}" type="presOf" srcId="{1A331233-A227-4E53-AB9D-3D8616B227DC}" destId="{9B8CE457-33AA-4A92-9F79-E66215E1EE3F}" srcOrd="0" destOrd="0" presId="urn:microsoft.com/office/officeart/2005/8/layout/matrix3"/>
    <dgm:cxn modelId="{86AD3924-9A6B-46FD-9C6C-309D43BADCFC}" type="presOf" srcId="{6BD22571-4E2D-48CD-A3BE-9FF891029307}" destId="{09DDE96D-5A12-437B-8D3D-13CEE0A149DE}" srcOrd="0" destOrd="0" presId="urn:microsoft.com/office/officeart/2005/8/layout/matrix3"/>
    <dgm:cxn modelId="{15FB103D-53E2-4B4A-A993-E9271D115DEC}" type="presOf" srcId="{370F9CC8-72F1-466F-BB11-B5B3BA9D8FF6}" destId="{F4407A44-5BB6-4EB4-AA14-FA2903FBDC4E}" srcOrd="0" destOrd="0" presId="urn:microsoft.com/office/officeart/2005/8/layout/matrix3"/>
    <dgm:cxn modelId="{11D63A69-B74C-4A76-BC0B-A7923C8F5243}" srcId="{352D14F7-5239-45AC-AD44-A8A058FB74C2}" destId="{1A331233-A227-4E53-AB9D-3D8616B227DC}" srcOrd="2" destOrd="0" parTransId="{054068EC-B064-4D40-A77C-6C68AE80360D}" sibTransId="{E17004A8-E0A4-4A43-89C4-93E13EBA373A}"/>
    <dgm:cxn modelId="{25ED9C6F-B23B-46AC-9215-55D7CC4C33C4}" srcId="{352D14F7-5239-45AC-AD44-A8A058FB74C2}" destId="{FF9C81E5-00BE-4E4E-BEEE-FD9CD8FAFC61}" srcOrd="3" destOrd="0" parTransId="{212AE434-5304-4734-80D3-2081E2F7237D}" sibTransId="{181B85ED-65B5-4B51-BF35-2E0557AF5FFA}"/>
    <dgm:cxn modelId="{F51AC67E-4B2B-445B-A01F-71933BBE6461}" type="presOf" srcId="{FF9C81E5-00BE-4E4E-BEEE-FD9CD8FAFC61}" destId="{B27DDEE0-2C6F-4E2B-BC59-044342FB2EF0}" srcOrd="0" destOrd="0" presId="urn:microsoft.com/office/officeart/2005/8/layout/matrix3"/>
    <dgm:cxn modelId="{1F210D8B-FB36-4037-82EB-B7831CFE49C2}" type="presOf" srcId="{352D14F7-5239-45AC-AD44-A8A058FB74C2}" destId="{C2182102-070F-425B-9DCB-9DB70CD214FE}" srcOrd="0" destOrd="0" presId="urn:microsoft.com/office/officeart/2005/8/layout/matrix3"/>
    <dgm:cxn modelId="{B0E4B88B-2F63-4F38-AD21-36EA8952360C}" srcId="{352D14F7-5239-45AC-AD44-A8A058FB74C2}" destId="{370F9CC8-72F1-466F-BB11-B5B3BA9D8FF6}" srcOrd="0" destOrd="0" parTransId="{75BE8A43-744D-434B-B29B-E8239F642EE1}" sibTransId="{91F6B61A-8829-4723-AC7C-CE84EE460046}"/>
    <dgm:cxn modelId="{5F9D944F-E55C-47EB-9840-122959593A02}" type="presParOf" srcId="{C2182102-070F-425B-9DCB-9DB70CD214FE}" destId="{F784F62F-B63C-46DE-9207-B3ED09E14675}" srcOrd="0" destOrd="0" presId="urn:microsoft.com/office/officeart/2005/8/layout/matrix3"/>
    <dgm:cxn modelId="{08485361-B28A-4273-B086-4C1A0362D207}" type="presParOf" srcId="{C2182102-070F-425B-9DCB-9DB70CD214FE}" destId="{F4407A44-5BB6-4EB4-AA14-FA2903FBDC4E}" srcOrd="1" destOrd="0" presId="urn:microsoft.com/office/officeart/2005/8/layout/matrix3"/>
    <dgm:cxn modelId="{2F7EBD49-B051-44D3-A702-B2C4EEA73BEA}" type="presParOf" srcId="{C2182102-070F-425B-9DCB-9DB70CD214FE}" destId="{09DDE96D-5A12-437B-8D3D-13CEE0A149DE}" srcOrd="2" destOrd="0" presId="urn:microsoft.com/office/officeart/2005/8/layout/matrix3"/>
    <dgm:cxn modelId="{0C6F627B-D1A5-48F2-8EED-009E0286FF52}" type="presParOf" srcId="{C2182102-070F-425B-9DCB-9DB70CD214FE}" destId="{9B8CE457-33AA-4A92-9F79-E66215E1EE3F}" srcOrd="3" destOrd="0" presId="urn:microsoft.com/office/officeart/2005/8/layout/matrix3"/>
    <dgm:cxn modelId="{790AD039-A841-4723-B3DA-5D1A5807FCED}" type="presParOf" srcId="{C2182102-070F-425B-9DCB-9DB70CD214FE}" destId="{B27DDEE0-2C6F-4E2B-BC59-044342FB2EF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DC85B-0BE2-429A-A788-F97F671B641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48BA59A-BD2A-4ED2-BF1F-4CB40B76A283}">
      <dgm:prSet/>
      <dgm:spPr/>
      <dgm:t>
        <a:bodyPr/>
        <a:lstStyle/>
        <a:p>
          <a:r>
            <a:rPr lang="en-US"/>
            <a:t>Decline in strength occurs with advancing age.  With most significant rate of decline occurring after the </a:t>
          </a:r>
          <a:r>
            <a:rPr lang="en-US" b="1" u="sng"/>
            <a:t>5</a:t>
          </a:r>
          <a:r>
            <a:rPr lang="en-US" b="1" u="sng" baseline="30000"/>
            <a:t>th</a:t>
          </a:r>
          <a:r>
            <a:rPr lang="en-US" b="1" u="sng"/>
            <a:t> and 7</a:t>
          </a:r>
          <a:r>
            <a:rPr lang="en-US" b="1" u="sng" baseline="30000"/>
            <a:t>th</a:t>
          </a:r>
          <a:r>
            <a:rPr lang="en-US" b="1" u="sng"/>
            <a:t> decade</a:t>
          </a:r>
          <a:endParaRPr lang="en-US"/>
        </a:p>
      </dgm:t>
    </dgm:pt>
    <dgm:pt modelId="{6B21FA9F-7514-4083-93C1-8D0293EE2470}" type="parTrans" cxnId="{217FA86B-6D02-4EA8-B0AD-0219BE96E3CA}">
      <dgm:prSet/>
      <dgm:spPr/>
      <dgm:t>
        <a:bodyPr/>
        <a:lstStyle/>
        <a:p>
          <a:endParaRPr lang="en-US"/>
        </a:p>
      </dgm:t>
    </dgm:pt>
    <dgm:pt modelId="{631D51BB-D349-48BD-B8C1-BFE38A566F8D}" type="sibTrans" cxnId="{217FA86B-6D02-4EA8-B0AD-0219BE96E3CA}">
      <dgm:prSet/>
      <dgm:spPr/>
      <dgm:t>
        <a:bodyPr/>
        <a:lstStyle/>
        <a:p>
          <a:endParaRPr lang="en-US"/>
        </a:p>
      </dgm:t>
    </dgm:pt>
    <dgm:pt modelId="{9D9E1EF1-7BE7-435C-A848-06D2C33624A0}">
      <dgm:prSet/>
      <dgm:spPr/>
      <dgm:t>
        <a:bodyPr/>
        <a:lstStyle/>
        <a:p>
          <a:r>
            <a:rPr lang="en-US"/>
            <a:t>The primary loss is due to </a:t>
          </a:r>
          <a:r>
            <a:rPr lang="en-US" b="1" u="sng"/>
            <a:t>reduced fiber protein </a:t>
          </a:r>
          <a:r>
            <a:rPr lang="en-US"/>
            <a:t>particularly in Type II Fibers, consequently affecting power output and mass.</a:t>
          </a:r>
        </a:p>
      </dgm:t>
    </dgm:pt>
    <dgm:pt modelId="{F2D35CD3-A51B-4BD1-9DF9-90C84158BDD2}" type="parTrans" cxnId="{95D57DFA-61D7-46B9-BD12-A6136BF9D6A1}">
      <dgm:prSet/>
      <dgm:spPr/>
      <dgm:t>
        <a:bodyPr/>
        <a:lstStyle/>
        <a:p>
          <a:endParaRPr lang="en-US"/>
        </a:p>
      </dgm:t>
    </dgm:pt>
    <dgm:pt modelId="{BB1E992D-C022-486B-BDC5-776A81FDDA9B}" type="sibTrans" cxnId="{95D57DFA-61D7-46B9-BD12-A6136BF9D6A1}">
      <dgm:prSet/>
      <dgm:spPr/>
      <dgm:t>
        <a:bodyPr/>
        <a:lstStyle/>
        <a:p>
          <a:endParaRPr lang="en-US"/>
        </a:p>
      </dgm:t>
    </dgm:pt>
    <dgm:pt modelId="{15F094AE-2A1C-44B2-9035-DB4D7D74ED8C}">
      <dgm:prSet/>
      <dgm:spPr/>
      <dgm:t>
        <a:bodyPr/>
        <a:lstStyle/>
        <a:p>
          <a:r>
            <a:rPr lang="en-US"/>
            <a:t>Elderly populations can make </a:t>
          </a:r>
          <a:r>
            <a:rPr lang="en-US" b="1" u="sng"/>
            <a:t>significant gains in strength </a:t>
          </a:r>
          <a:r>
            <a:rPr lang="en-US"/>
            <a:t>throughout the later life with resistance training.</a:t>
          </a:r>
        </a:p>
      </dgm:t>
    </dgm:pt>
    <dgm:pt modelId="{45EEC3B7-6104-4610-B090-0D748D10A088}" type="parTrans" cxnId="{1D85DE1F-83BB-4A2E-999D-507C54F4F669}">
      <dgm:prSet/>
      <dgm:spPr/>
      <dgm:t>
        <a:bodyPr/>
        <a:lstStyle/>
        <a:p>
          <a:endParaRPr lang="en-US"/>
        </a:p>
      </dgm:t>
    </dgm:pt>
    <dgm:pt modelId="{4E8439D6-3ABB-4EF8-AB9C-9A28928C7B9B}" type="sibTrans" cxnId="{1D85DE1F-83BB-4A2E-999D-507C54F4F669}">
      <dgm:prSet/>
      <dgm:spPr/>
      <dgm:t>
        <a:bodyPr/>
        <a:lstStyle/>
        <a:p>
          <a:endParaRPr lang="en-US"/>
        </a:p>
      </dgm:t>
    </dgm:pt>
    <dgm:pt modelId="{BCA4D901-84C5-4241-B400-A2AF898037CB}">
      <dgm:prSet/>
      <dgm:spPr/>
      <dgm:t>
        <a:bodyPr/>
        <a:lstStyle/>
        <a:p>
          <a:r>
            <a:rPr lang="en-US" dirty="0"/>
            <a:t>Strength and power training are extremely important in the maintenance of independence</a:t>
          </a:r>
        </a:p>
      </dgm:t>
    </dgm:pt>
    <dgm:pt modelId="{E308F8A7-6347-4D5B-98F2-10B979F8A6F8}" type="parTrans" cxnId="{279E97A7-B19E-40BF-AD53-71836031EBD0}">
      <dgm:prSet/>
      <dgm:spPr/>
      <dgm:t>
        <a:bodyPr/>
        <a:lstStyle/>
        <a:p>
          <a:endParaRPr lang="en-US"/>
        </a:p>
      </dgm:t>
    </dgm:pt>
    <dgm:pt modelId="{73953BCF-4265-44F7-BA1F-273036D2F34D}" type="sibTrans" cxnId="{279E97A7-B19E-40BF-AD53-71836031EBD0}">
      <dgm:prSet/>
      <dgm:spPr/>
      <dgm:t>
        <a:bodyPr/>
        <a:lstStyle/>
        <a:p>
          <a:endParaRPr lang="en-US"/>
        </a:p>
      </dgm:t>
    </dgm:pt>
    <dgm:pt modelId="{780C098F-7EB8-4B6A-A7D5-D5420E31BFB2}" type="pres">
      <dgm:prSet presAssocID="{61FDC85B-0BE2-429A-A788-F97F671B641B}" presName="root" presStyleCnt="0">
        <dgm:presLayoutVars>
          <dgm:dir/>
          <dgm:resizeHandles val="exact"/>
        </dgm:presLayoutVars>
      </dgm:prSet>
      <dgm:spPr/>
    </dgm:pt>
    <dgm:pt modelId="{0E70E9CA-9668-446A-801F-730DB2FCCAB9}" type="pres">
      <dgm:prSet presAssocID="{61FDC85B-0BE2-429A-A788-F97F671B641B}" presName="container" presStyleCnt="0">
        <dgm:presLayoutVars>
          <dgm:dir/>
          <dgm:resizeHandles val="exact"/>
        </dgm:presLayoutVars>
      </dgm:prSet>
      <dgm:spPr/>
    </dgm:pt>
    <dgm:pt modelId="{B373E1E5-EE3E-4F07-A810-86489A752F49}" type="pres">
      <dgm:prSet presAssocID="{648BA59A-BD2A-4ED2-BF1F-4CB40B76A283}" presName="compNode" presStyleCnt="0"/>
      <dgm:spPr/>
    </dgm:pt>
    <dgm:pt modelId="{105F141D-5992-42B2-957D-08B1EF06CF1D}" type="pres">
      <dgm:prSet presAssocID="{648BA59A-BD2A-4ED2-BF1F-4CB40B76A283}" presName="iconBgRect" presStyleLbl="bgShp" presStyleIdx="0" presStyleCnt="4"/>
      <dgm:spPr/>
    </dgm:pt>
    <dgm:pt modelId="{CBFE9EDF-64B7-49BD-9808-85EBAB8D1E8D}" type="pres">
      <dgm:prSet presAssocID="{648BA59A-BD2A-4ED2-BF1F-4CB40B76A2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8FF098A3-3761-4575-BD93-7DA67000CE39}" type="pres">
      <dgm:prSet presAssocID="{648BA59A-BD2A-4ED2-BF1F-4CB40B76A283}" presName="spaceRect" presStyleCnt="0"/>
      <dgm:spPr/>
    </dgm:pt>
    <dgm:pt modelId="{A317D61B-AE36-4AF9-B54A-0C191E1E3396}" type="pres">
      <dgm:prSet presAssocID="{648BA59A-BD2A-4ED2-BF1F-4CB40B76A283}" presName="textRect" presStyleLbl="revTx" presStyleIdx="0" presStyleCnt="4">
        <dgm:presLayoutVars>
          <dgm:chMax val="1"/>
          <dgm:chPref val="1"/>
        </dgm:presLayoutVars>
      </dgm:prSet>
      <dgm:spPr/>
    </dgm:pt>
    <dgm:pt modelId="{B563DCA1-B521-467A-B006-380CFCA71CBC}" type="pres">
      <dgm:prSet presAssocID="{631D51BB-D349-48BD-B8C1-BFE38A566F8D}" presName="sibTrans" presStyleLbl="sibTrans2D1" presStyleIdx="0" presStyleCnt="0"/>
      <dgm:spPr/>
    </dgm:pt>
    <dgm:pt modelId="{62869DC0-7A95-411C-BD4E-F10BD0341BD1}" type="pres">
      <dgm:prSet presAssocID="{9D9E1EF1-7BE7-435C-A848-06D2C33624A0}" presName="compNode" presStyleCnt="0"/>
      <dgm:spPr/>
    </dgm:pt>
    <dgm:pt modelId="{4976ABA8-C01E-4443-B4C2-DB74BC13748D}" type="pres">
      <dgm:prSet presAssocID="{9D9E1EF1-7BE7-435C-A848-06D2C33624A0}" presName="iconBgRect" presStyleLbl="bgShp" presStyleIdx="1" presStyleCnt="4"/>
      <dgm:spPr/>
    </dgm:pt>
    <dgm:pt modelId="{B771E9C0-7528-44F0-BC90-289A91E71A9F}" type="pres">
      <dgm:prSet presAssocID="{9D9E1EF1-7BE7-435C-A848-06D2C33624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C6095FF3-47BD-48BC-9A31-8110AC47A353}" type="pres">
      <dgm:prSet presAssocID="{9D9E1EF1-7BE7-435C-A848-06D2C33624A0}" presName="spaceRect" presStyleCnt="0"/>
      <dgm:spPr/>
    </dgm:pt>
    <dgm:pt modelId="{89F652FC-2A65-400C-9900-C6C13A7221F8}" type="pres">
      <dgm:prSet presAssocID="{9D9E1EF1-7BE7-435C-A848-06D2C33624A0}" presName="textRect" presStyleLbl="revTx" presStyleIdx="1" presStyleCnt="4">
        <dgm:presLayoutVars>
          <dgm:chMax val="1"/>
          <dgm:chPref val="1"/>
        </dgm:presLayoutVars>
      </dgm:prSet>
      <dgm:spPr/>
    </dgm:pt>
    <dgm:pt modelId="{E09A38FC-3AFB-4069-B565-1CB393C60F6D}" type="pres">
      <dgm:prSet presAssocID="{BB1E992D-C022-486B-BDC5-776A81FDDA9B}" presName="sibTrans" presStyleLbl="sibTrans2D1" presStyleIdx="0" presStyleCnt="0"/>
      <dgm:spPr/>
    </dgm:pt>
    <dgm:pt modelId="{F49126F0-3991-48E2-A82A-B1EAAECF4A14}" type="pres">
      <dgm:prSet presAssocID="{15F094AE-2A1C-44B2-9035-DB4D7D74ED8C}" presName="compNode" presStyleCnt="0"/>
      <dgm:spPr/>
    </dgm:pt>
    <dgm:pt modelId="{C4E1A676-83C6-41A1-86EF-56E2D1EC3C22}" type="pres">
      <dgm:prSet presAssocID="{15F094AE-2A1C-44B2-9035-DB4D7D74ED8C}" presName="iconBgRect" presStyleLbl="bgShp" presStyleIdx="2" presStyleCnt="4"/>
      <dgm:spPr/>
    </dgm:pt>
    <dgm:pt modelId="{8AA40C18-71FD-4B38-8808-1DAD771F5A15}" type="pres">
      <dgm:prSet presAssocID="{15F094AE-2A1C-44B2-9035-DB4D7D74ED8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02FD4599-5649-43F2-B31A-2CB725440CCB}" type="pres">
      <dgm:prSet presAssocID="{15F094AE-2A1C-44B2-9035-DB4D7D74ED8C}" presName="spaceRect" presStyleCnt="0"/>
      <dgm:spPr/>
    </dgm:pt>
    <dgm:pt modelId="{4CCE3929-A52E-4EA9-B18C-4EA8CFC18579}" type="pres">
      <dgm:prSet presAssocID="{15F094AE-2A1C-44B2-9035-DB4D7D74ED8C}" presName="textRect" presStyleLbl="revTx" presStyleIdx="2" presStyleCnt="4">
        <dgm:presLayoutVars>
          <dgm:chMax val="1"/>
          <dgm:chPref val="1"/>
        </dgm:presLayoutVars>
      </dgm:prSet>
      <dgm:spPr/>
    </dgm:pt>
    <dgm:pt modelId="{A266BDAB-EF11-4AAE-BFA1-68B316F7292F}" type="pres">
      <dgm:prSet presAssocID="{4E8439D6-3ABB-4EF8-AB9C-9A28928C7B9B}" presName="sibTrans" presStyleLbl="sibTrans2D1" presStyleIdx="0" presStyleCnt="0"/>
      <dgm:spPr/>
    </dgm:pt>
    <dgm:pt modelId="{497B1657-45CB-4498-BE8D-5C325E57B0DB}" type="pres">
      <dgm:prSet presAssocID="{BCA4D901-84C5-4241-B400-A2AF898037CB}" presName="compNode" presStyleCnt="0"/>
      <dgm:spPr/>
    </dgm:pt>
    <dgm:pt modelId="{400FEBE9-08F7-471F-AC69-961A15C09AA3}" type="pres">
      <dgm:prSet presAssocID="{BCA4D901-84C5-4241-B400-A2AF898037CB}" presName="iconBgRect" presStyleLbl="bgShp" presStyleIdx="3" presStyleCnt="4"/>
      <dgm:spPr/>
    </dgm:pt>
    <dgm:pt modelId="{04468791-9399-42C9-844E-8F1655A99EBA}" type="pres">
      <dgm:prSet presAssocID="{BCA4D901-84C5-4241-B400-A2AF898037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BFBAFC4A-2055-42E8-8228-47DEF4E3A7BF}" type="pres">
      <dgm:prSet presAssocID="{BCA4D901-84C5-4241-B400-A2AF898037CB}" presName="spaceRect" presStyleCnt="0"/>
      <dgm:spPr/>
    </dgm:pt>
    <dgm:pt modelId="{C85C1179-BD4C-41BD-BB3C-B60D27186FF4}" type="pres">
      <dgm:prSet presAssocID="{BCA4D901-84C5-4241-B400-A2AF898037C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85DE1F-83BB-4A2E-999D-507C54F4F669}" srcId="{61FDC85B-0BE2-429A-A788-F97F671B641B}" destId="{15F094AE-2A1C-44B2-9035-DB4D7D74ED8C}" srcOrd="2" destOrd="0" parTransId="{45EEC3B7-6104-4610-B090-0D748D10A088}" sibTransId="{4E8439D6-3ABB-4EF8-AB9C-9A28928C7B9B}"/>
    <dgm:cxn modelId="{63EEAC53-EB74-48BF-8DAC-EA0A84918028}" type="presOf" srcId="{61FDC85B-0BE2-429A-A788-F97F671B641B}" destId="{780C098F-7EB8-4B6A-A7D5-D5420E31BFB2}" srcOrd="0" destOrd="0" presId="urn:microsoft.com/office/officeart/2018/2/layout/IconCircleList"/>
    <dgm:cxn modelId="{61AC0758-DA40-4503-B846-DCBEFCAF955C}" type="presOf" srcId="{648BA59A-BD2A-4ED2-BF1F-4CB40B76A283}" destId="{A317D61B-AE36-4AF9-B54A-0C191E1E3396}" srcOrd="0" destOrd="0" presId="urn:microsoft.com/office/officeart/2018/2/layout/IconCircleList"/>
    <dgm:cxn modelId="{217FA86B-6D02-4EA8-B0AD-0219BE96E3CA}" srcId="{61FDC85B-0BE2-429A-A788-F97F671B641B}" destId="{648BA59A-BD2A-4ED2-BF1F-4CB40B76A283}" srcOrd="0" destOrd="0" parTransId="{6B21FA9F-7514-4083-93C1-8D0293EE2470}" sibTransId="{631D51BB-D349-48BD-B8C1-BFE38A566F8D}"/>
    <dgm:cxn modelId="{EB58E97B-B2E4-461C-83D6-913E5979D85E}" type="presOf" srcId="{4E8439D6-3ABB-4EF8-AB9C-9A28928C7B9B}" destId="{A266BDAB-EF11-4AAE-BFA1-68B316F7292F}" srcOrd="0" destOrd="0" presId="urn:microsoft.com/office/officeart/2018/2/layout/IconCircleList"/>
    <dgm:cxn modelId="{ED4DC09C-B8D8-4427-B825-1620ED0FCC5E}" type="presOf" srcId="{BCA4D901-84C5-4241-B400-A2AF898037CB}" destId="{C85C1179-BD4C-41BD-BB3C-B60D27186FF4}" srcOrd="0" destOrd="0" presId="urn:microsoft.com/office/officeart/2018/2/layout/IconCircleList"/>
    <dgm:cxn modelId="{279E97A7-B19E-40BF-AD53-71836031EBD0}" srcId="{61FDC85B-0BE2-429A-A788-F97F671B641B}" destId="{BCA4D901-84C5-4241-B400-A2AF898037CB}" srcOrd="3" destOrd="0" parTransId="{E308F8A7-6347-4D5B-98F2-10B979F8A6F8}" sibTransId="{73953BCF-4265-44F7-BA1F-273036D2F34D}"/>
    <dgm:cxn modelId="{7C49FCAE-3621-4881-9346-702F0A6F220D}" type="presOf" srcId="{15F094AE-2A1C-44B2-9035-DB4D7D74ED8C}" destId="{4CCE3929-A52E-4EA9-B18C-4EA8CFC18579}" srcOrd="0" destOrd="0" presId="urn:microsoft.com/office/officeart/2018/2/layout/IconCircleList"/>
    <dgm:cxn modelId="{DE0964CB-9E0A-4376-9E1E-B30520582189}" type="presOf" srcId="{BB1E992D-C022-486B-BDC5-776A81FDDA9B}" destId="{E09A38FC-3AFB-4069-B565-1CB393C60F6D}" srcOrd="0" destOrd="0" presId="urn:microsoft.com/office/officeart/2018/2/layout/IconCircleList"/>
    <dgm:cxn modelId="{8494FCCB-00FA-45BF-B50B-C3DC43508EEB}" type="presOf" srcId="{631D51BB-D349-48BD-B8C1-BFE38A566F8D}" destId="{B563DCA1-B521-467A-B006-380CFCA71CBC}" srcOrd="0" destOrd="0" presId="urn:microsoft.com/office/officeart/2018/2/layout/IconCircleList"/>
    <dgm:cxn modelId="{28D42BF6-334D-41E2-9180-1422D823051F}" type="presOf" srcId="{9D9E1EF1-7BE7-435C-A848-06D2C33624A0}" destId="{89F652FC-2A65-400C-9900-C6C13A7221F8}" srcOrd="0" destOrd="0" presId="urn:microsoft.com/office/officeart/2018/2/layout/IconCircleList"/>
    <dgm:cxn modelId="{95D57DFA-61D7-46B9-BD12-A6136BF9D6A1}" srcId="{61FDC85B-0BE2-429A-A788-F97F671B641B}" destId="{9D9E1EF1-7BE7-435C-A848-06D2C33624A0}" srcOrd="1" destOrd="0" parTransId="{F2D35CD3-A51B-4BD1-9DF9-90C84158BDD2}" sibTransId="{BB1E992D-C022-486B-BDC5-776A81FDDA9B}"/>
    <dgm:cxn modelId="{7282ED78-C71D-4D14-863B-93F0F1ECBEA6}" type="presParOf" srcId="{780C098F-7EB8-4B6A-A7D5-D5420E31BFB2}" destId="{0E70E9CA-9668-446A-801F-730DB2FCCAB9}" srcOrd="0" destOrd="0" presId="urn:microsoft.com/office/officeart/2018/2/layout/IconCircleList"/>
    <dgm:cxn modelId="{5967DD9E-3A67-472D-B2E5-E7F801E7FF3C}" type="presParOf" srcId="{0E70E9CA-9668-446A-801F-730DB2FCCAB9}" destId="{B373E1E5-EE3E-4F07-A810-86489A752F49}" srcOrd="0" destOrd="0" presId="urn:microsoft.com/office/officeart/2018/2/layout/IconCircleList"/>
    <dgm:cxn modelId="{D842486B-5BF8-4CB8-9169-11F24B5BCB07}" type="presParOf" srcId="{B373E1E5-EE3E-4F07-A810-86489A752F49}" destId="{105F141D-5992-42B2-957D-08B1EF06CF1D}" srcOrd="0" destOrd="0" presId="urn:microsoft.com/office/officeart/2018/2/layout/IconCircleList"/>
    <dgm:cxn modelId="{4512A0CD-842E-4CD9-83AC-7CA0622A91C8}" type="presParOf" srcId="{B373E1E5-EE3E-4F07-A810-86489A752F49}" destId="{CBFE9EDF-64B7-49BD-9808-85EBAB8D1E8D}" srcOrd="1" destOrd="0" presId="urn:microsoft.com/office/officeart/2018/2/layout/IconCircleList"/>
    <dgm:cxn modelId="{82700587-CA37-493D-B67F-D7367C1701E8}" type="presParOf" srcId="{B373E1E5-EE3E-4F07-A810-86489A752F49}" destId="{8FF098A3-3761-4575-BD93-7DA67000CE39}" srcOrd="2" destOrd="0" presId="urn:microsoft.com/office/officeart/2018/2/layout/IconCircleList"/>
    <dgm:cxn modelId="{158C9AE4-A330-4CEA-9334-2F9489E54E85}" type="presParOf" srcId="{B373E1E5-EE3E-4F07-A810-86489A752F49}" destId="{A317D61B-AE36-4AF9-B54A-0C191E1E3396}" srcOrd="3" destOrd="0" presId="urn:microsoft.com/office/officeart/2018/2/layout/IconCircleList"/>
    <dgm:cxn modelId="{965628F3-E7A1-479B-939B-0933C03C1AED}" type="presParOf" srcId="{0E70E9CA-9668-446A-801F-730DB2FCCAB9}" destId="{B563DCA1-B521-467A-B006-380CFCA71CBC}" srcOrd="1" destOrd="0" presId="urn:microsoft.com/office/officeart/2018/2/layout/IconCircleList"/>
    <dgm:cxn modelId="{6A661DCA-FF76-4519-BC09-5B6C11AE5004}" type="presParOf" srcId="{0E70E9CA-9668-446A-801F-730DB2FCCAB9}" destId="{62869DC0-7A95-411C-BD4E-F10BD0341BD1}" srcOrd="2" destOrd="0" presId="urn:microsoft.com/office/officeart/2018/2/layout/IconCircleList"/>
    <dgm:cxn modelId="{62AE1123-FB87-4458-B125-693CAD63EE15}" type="presParOf" srcId="{62869DC0-7A95-411C-BD4E-F10BD0341BD1}" destId="{4976ABA8-C01E-4443-B4C2-DB74BC13748D}" srcOrd="0" destOrd="0" presId="urn:microsoft.com/office/officeart/2018/2/layout/IconCircleList"/>
    <dgm:cxn modelId="{A4EAC679-73E0-4111-9749-6CD9402C33BE}" type="presParOf" srcId="{62869DC0-7A95-411C-BD4E-F10BD0341BD1}" destId="{B771E9C0-7528-44F0-BC90-289A91E71A9F}" srcOrd="1" destOrd="0" presId="urn:microsoft.com/office/officeart/2018/2/layout/IconCircleList"/>
    <dgm:cxn modelId="{CF3FE1A5-2FE1-4771-AA54-E78075EE1DF8}" type="presParOf" srcId="{62869DC0-7A95-411C-BD4E-F10BD0341BD1}" destId="{C6095FF3-47BD-48BC-9A31-8110AC47A353}" srcOrd="2" destOrd="0" presId="urn:microsoft.com/office/officeart/2018/2/layout/IconCircleList"/>
    <dgm:cxn modelId="{1C9B059B-DF2E-4E5B-BCFB-DFC8EBAE45F2}" type="presParOf" srcId="{62869DC0-7A95-411C-BD4E-F10BD0341BD1}" destId="{89F652FC-2A65-400C-9900-C6C13A7221F8}" srcOrd="3" destOrd="0" presId="urn:microsoft.com/office/officeart/2018/2/layout/IconCircleList"/>
    <dgm:cxn modelId="{E0B67C9C-C678-4A5E-B1DE-4FA3847F08BF}" type="presParOf" srcId="{0E70E9CA-9668-446A-801F-730DB2FCCAB9}" destId="{E09A38FC-3AFB-4069-B565-1CB393C60F6D}" srcOrd="3" destOrd="0" presId="urn:microsoft.com/office/officeart/2018/2/layout/IconCircleList"/>
    <dgm:cxn modelId="{1CDB56F3-D4A0-4420-B68C-8CF255875959}" type="presParOf" srcId="{0E70E9CA-9668-446A-801F-730DB2FCCAB9}" destId="{F49126F0-3991-48E2-A82A-B1EAAECF4A14}" srcOrd="4" destOrd="0" presId="urn:microsoft.com/office/officeart/2018/2/layout/IconCircleList"/>
    <dgm:cxn modelId="{34B49954-5A39-42FC-BF87-5DE95478D407}" type="presParOf" srcId="{F49126F0-3991-48E2-A82A-B1EAAECF4A14}" destId="{C4E1A676-83C6-41A1-86EF-56E2D1EC3C22}" srcOrd="0" destOrd="0" presId="urn:microsoft.com/office/officeart/2018/2/layout/IconCircleList"/>
    <dgm:cxn modelId="{3716BC43-C358-44DB-ADA5-2B18CD3D60C6}" type="presParOf" srcId="{F49126F0-3991-48E2-A82A-B1EAAECF4A14}" destId="{8AA40C18-71FD-4B38-8808-1DAD771F5A15}" srcOrd="1" destOrd="0" presId="urn:microsoft.com/office/officeart/2018/2/layout/IconCircleList"/>
    <dgm:cxn modelId="{B73BA19C-3512-4C9E-8D65-2C8D4B68D789}" type="presParOf" srcId="{F49126F0-3991-48E2-A82A-B1EAAECF4A14}" destId="{02FD4599-5649-43F2-B31A-2CB725440CCB}" srcOrd="2" destOrd="0" presId="urn:microsoft.com/office/officeart/2018/2/layout/IconCircleList"/>
    <dgm:cxn modelId="{4D66E3A8-258E-4435-BF2D-95BF478D3C56}" type="presParOf" srcId="{F49126F0-3991-48E2-A82A-B1EAAECF4A14}" destId="{4CCE3929-A52E-4EA9-B18C-4EA8CFC18579}" srcOrd="3" destOrd="0" presId="urn:microsoft.com/office/officeart/2018/2/layout/IconCircleList"/>
    <dgm:cxn modelId="{DD98ADF7-8264-4341-88B8-59285D20A195}" type="presParOf" srcId="{0E70E9CA-9668-446A-801F-730DB2FCCAB9}" destId="{A266BDAB-EF11-4AAE-BFA1-68B316F7292F}" srcOrd="5" destOrd="0" presId="urn:microsoft.com/office/officeart/2018/2/layout/IconCircleList"/>
    <dgm:cxn modelId="{590B91AE-46D4-4C1E-96EB-9A8CE60C6D34}" type="presParOf" srcId="{0E70E9CA-9668-446A-801F-730DB2FCCAB9}" destId="{497B1657-45CB-4498-BE8D-5C325E57B0DB}" srcOrd="6" destOrd="0" presId="urn:microsoft.com/office/officeart/2018/2/layout/IconCircleList"/>
    <dgm:cxn modelId="{65B3CFBC-2289-410E-8780-05F5DDBECD1D}" type="presParOf" srcId="{497B1657-45CB-4498-BE8D-5C325E57B0DB}" destId="{400FEBE9-08F7-471F-AC69-961A15C09AA3}" srcOrd="0" destOrd="0" presId="urn:microsoft.com/office/officeart/2018/2/layout/IconCircleList"/>
    <dgm:cxn modelId="{C49D7523-8474-4619-9A91-C96E05BC993E}" type="presParOf" srcId="{497B1657-45CB-4498-BE8D-5C325E57B0DB}" destId="{04468791-9399-42C9-844E-8F1655A99EBA}" srcOrd="1" destOrd="0" presId="urn:microsoft.com/office/officeart/2018/2/layout/IconCircleList"/>
    <dgm:cxn modelId="{8AFECDB2-BCDE-468A-AAC5-7679A55A2E5A}" type="presParOf" srcId="{497B1657-45CB-4498-BE8D-5C325E57B0DB}" destId="{BFBAFC4A-2055-42E8-8228-47DEF4E3A7BF}" srcOrd="2" destOrd="0" presId="urn:microsoft.com/office/officeart/2018/2/layout/IconCircleList"/>
    <dgm:cxn modelId="{425043A7-1AFA-483E-825A-BFB97272B20C}" type="presParOf" srcId="{497B1657-45CB-4498-BE8D-5C325E57B0DB}" destId="{C85C1179-BD4C-41BD-BB3C-B60D27186FF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A7BD1-1893-4A55-A563-F75F8B929B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1AE4ED-751C-4470-8E68-DE049CCD6CE4}">
      <dgm:prSet/>
      <dgm:spPr/>
      <dgm:t>
        <a:bodyPr/>
        <a:lstStyle/>
        <a:p>
          <a:r>
            <a:rPr lang="en-US"/>
            <a:t>Peak power declines roughly </a:t>
          </a:r>
          <a:r>
            <a:rPr lang="en-US" b="1"/>
            <a:t>10%</a:t>
          </a:r>
          <a:r>
            <a:rPr lang="en-US"/>
            <a:t> in the </a:t>
          </a:r>
          <a:r>
            <a:rPr lang="en-US" b="1"/>
            <a:t>first 3 weeks</a:t>
          </a:r>
          <a:r>
            <a:rPr lang="en-US"/>
            <a:t> of training cessation</a:t>
          </a:r>
        </a:p>
      </dgm:t>
    </dgm:pt>
    <dgm:pt modelId="{0187100B-9FC6-4EE0-BC20-8B763BA47E09}" type="parTrans" cxnId="{7875353E-FD9B-4531-95FF-568E55D7A01B}">
      <dgm:prSet/>
      <dgm:spPr/>
      <dgm:t>
        <a:bodyPr/>
        <a:lstStyle/>
        <a:p>
          <a:endParaRPr lang="en-US"/>
        </a:p>
      </dgm:t>
    </dgm:pt>
    <dgm:pt modelId="{7074EA51-FAD8-4E48-9B6E-A903EE569A10}" type="sibTrans" cxnId="{7875353E-FD9B-4531-95FF-568E55D7A01B}">
      <dgm:prSet/>
      <dgm:spPr/>
      <dgm:t>
        <a:bodyPr/>
        <a:lstStyle/>
        <a:p>
          <a:endParaRPr lang="en-US"/>
        </a:p>
      </dgm:t>
    </dgm:pt>
    <dgm:pt modelId="{72243660-385C-420F-A177-AEF2CACF19E7}">
      <dgm:prSet/>
      <dgm:spPr/>
      <dgm:t>
        <a:bodyPr/>
        <a:lstStyle/>
        <a:p>
          <a:r>
            <a:rPr lang="en-US"/>
            <a:t>Primary reasons for loss are reduction in lean mass, efficiency changes in the muscle fiber particularly </a:t>
          </a:r>
          <a:r>
            <a:rPr lang="en-US" b="1"/>
            <a:t>enzymatic, and neuromuscular efficiency.</a:t>
          </a:r>
          <a:endParaRPr lang="en-US"/>
        </a:p>
      </dgm:t>
    </dgm:pt>
    <dgm:pt modelId="{8838239F-7F80-44FB-9A15-D3CEE61A2898}" type="parTrans" cxnId="{6A622E3D-6FFC-48CD-A243-6871FDA2C4D9}">
      <dgm:prSet/>
      <dgm:spPr/>
      <dgm:t>
        <a:bodyPr/>
        <a:lstStyle/>
        <a:p>
          <a:endParaRPr lang="en-US"/>
        </a:p>
      </dgm:t>
    </dgm:pt>
    <dgm:pt modelId="{45D29007-6B7C-4FD9-9413-C17339C51A3C}" type="sibTrans" cxnId="{6A622E3D-6FFC-48CD-A243-6871FDA2C4D9}">
      <dgm:prSet/>
      <dgm:spPr/>
      <dgm:t>
        <a:bodyPr/>
        <a:lstStyle/>
        <a:p>
          <a:endParaRPr lang="en-US"/>
        </a:p>
      </dgm:t>
    </dgm:pt>
    <dgm:pt modelId="{C3E41BEC-1C4B-4F04-95EB-F512B216C6B3}">
      <dgm:prSet/>
      <dgm:spPr/>
      <dgm:t>
        <a:bodyPr/>
        <a:lstStyle/>
        <a:p>
          <a:r>
            <a:rPr lang="en-US"/>
            <a:t>Significant decline occurs after </a:t>
          </a:r>
          <a:r>
            <a:rPr lang="en-US" b="1"/>
            <a:t>12 weeks </a:t>
          </a:r>
          <a:r>
            <a:rPr lang="en-US"/>
            <a:t>of detraining</a:t>
          </a:r>
        </a:p>
      </dgm:t>
    </dgm:pt>
    <dgm:pt modelId="{CD1B3EA7-34A4-4DC1-9404-DA387A19FD42}" type="parTrans" cxnId="{66CBDE09-4C26-42F5-B296-9DEB19227406}">
      <dgm:prSet/>
      <dgm:spPr/>
      <dgm:t>
        <a:bodyPr/>
        <a:lstStyle/>
        <a:p>
          <a:endParaRPr lang="en-US"/>
        </a:p>
      </dgm:t>
    </dgm:pt>
    <dgm:pt modelId="{1E1B141F-8F9A-4222-803E-30D4CFE84F6C}" type="sibTrans" cxnId="{66CBDE09-4C26-42F5-B296-9DEB19227406}">
      <dgm:prSet/>
      <dgm:spPr/>
      <dgm:t>
        <a:bodyPr/>
        <a:lstStyle/>
        <a:p>
          <a:endParaRPr lang="en-US"/>
        </a:p>
      </dgm:t>
    </dgm:pt>
    <dgm:pt modelId="{022836DA-80FB-49FC-992F-0DD66444014A}">
      <dgm:prSet/>
      <dgm:spPr/>
      <dgm:t>
        <a:bodyPr/>
        <a:lstStyle/>
        <a:p>
          <a:r>
            <a:rPr lang="en-US"/>
            <a:t>When volume decrease  intensity should increase proportionately to compensate for the decline</a:t>
          </a:r>
        </a:p>
      </dgm:t>
    </dgm:pt>
    <dgm:pt modelId="{C724CEBF-51B1-4449-87E3-02E28330FFD6}" type="parTrans" cxnId="{0F54CCA6-CE38-4B9C-B0DC-B1181442E4D1}">
      <dgm:prSet/>
      <dgm:spPr/>
      <dgm:t>
        <a:bodyPr/>
        <a:lstStyle/>
        <a:p>
          <a:endParaRPr lang="en-US"/>
        </a:p>
      </dgm:t>
    </dgm:pt>
    <dgm:pt modelId="{6B34F4DB-86E4-40D1-809D-D9A784C9B05B}" type="sibTrans" cxnId="{0F54CCA6-CE38-4B9C-B0DC-B1181442E4D1}">
      <dgm:prSet/>
      <dgm:spPr/>
      <dgm:t>
        <a:bodyPr/>
        <a:lstStyle/>
        <a:p>
          <a:endParaRPr lang="en-US"/>
        </a:p>
      </dgm:t>
    </dgm:pt>
    <dgm:pt modelId="{FEC1F2CB-6437-40AC-8A16-3E8AED954D82}" type="pres">
      <dgm:prSet presAssocID="{411A7BD1-1893-4A55-A563-F75F8B929B32}" presName="root" presStyleCnt="0">
        <dgm:presLayoutVars>
          <dgm:dir/>
          <dgm:resizeHandles val="exact"/>
        </dgm:presLayoutVars>
      </dgm:prSet>
      <dgm:spPr/>
    </dgm:pt>
    <dgm:pt modelId="{08570F58-FCC8-462B-A3CF-0F19A3F4F61E}" type="pres">
      <dgm:prSet presAssocID="{D51AE4ED-751C-4470-8E68-DE049CCD6CE4}" presName="compNode" presStyleCnt="0"/>
      <dgm:spPr/>
    </dgm:pt>
    <dgm:pt modelId="{5D8626ED-78C6-43AB-AD28-09B39C423C24}" type="pres">
      <dgm:prSet presAssocID="{D51AE4ED-751C-4470-8E68-DE049CCD6CE4}" presName="bgRect" presStyleLbl="bgShp" presStyleIdx="0" presStyleCnt="4"/>
      <dgm:spPr/>
    </dgm:pt>
    <dgm:pt modelId="{F3764A0B-C813-458F-A024-24F69C116DF5}" type="pres">
      <dgm:prSet presAssocID="{D51AE4ED-751C-4470-8E68-DE049CCD6C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801F1012-6D15-415B-A32D-CE9CE6373636}" type="pres">
      <dgm:prSet presAssocID="{D51AE4ED-751C-4470-8E68-DE049CCD6CE4}" presName="spaceRect" presStyleCnt="0"/>
      <dgm:spPr/>
    </dgm:pt>
    <dgm:pt modelId="{E75487BE-0F01-476D-BAD6-AE1F31C52EB5}" type="pres">
      <dgm:prSet presAssocID="{D51AE4ED-751C-4470-8E68-DE049CCD6CE4}" presName="parTx" presStyleLbl="revTx" presStyleIdx="0" presStyleCnt="4">
        <dgm:presLayoutVars>
          <dgm:chMax val="0"/>
          <dgm:chPref val="0"/>
        </dgm:presLayoutVars>
      </dgm:prSet>
      <dgm:spPr/>
    </dgm:pt>
    <dgm:pt modelId="{CD16F1FA-4DF7-4B8C-BE4D-F62C5E6B43A1}" type="pres">
      <dgm:prSet presAssocID="{7074EA51-FAD8-4E48-9B6E-A903EE569A10}" presName="sibTrans" presStyleCnt="0"/>
      <dgm:spPr/>
    </dgm:pt>
    <dgm:pt modelId="{0965E19A-9A41-453B-B84D-D20D47369441}" type="pres">
      <dgm:prSet presAssocID="{72243660-385C-420F-A177-AEF2CACF19E7}" presName="compNode" presStyleCnt="0"/>
      <dgm:spPr/>
    </dgm:pt>
    <dgm:pt modelId="{2CC9F021-9F79-49CF-AC96-8F0A7A452694}" type="pres">
      <dgm:prSet presAssocID="{72243660-385C-420F-A177-AEF2CACF19E7}" presName="bgRect" presStyleLbl="bgShp" presStyleIdx="1" presStyleCnt="4"/>
      <dgm:spPr/>
    </dgm:pt>
    <dgm:pt modelId="{B3A36ABB-F3A4-45E5-B08B-98944F8F0DBA}" type="pres">
      <dgm:prSet presAssocID="{72243660-385C-420F-A177-AEF2CACF19E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5EC8E02-13D9-47D9-BE08-C65CC15F3A30}" type="pres">
      <dgm:prSet presAssocID="{72243660-385C-420F-A177-AEF2CACF19E7}" presName="spaceRect" presStyleCnt="0"/>
      <dgm:spPr/>
    </dgm:pt>
    <dgm:pt modelId="{7B3C53DB-2359-40F7-8A7B-9B8F162A3CE3}" type="pres">
      <dgm:prSet presAssocID="{72243660-385C-420F-A177-AEF2CACF19E7}" presName="parTx" presStyleLbl="revTx" presStyleIdx="1" presStyleCnt="4">
        <dgm:presLayoutVars>
          <dgm:chMax val="0"/>
          <dgm:chPref val="0"/>
        </dgm:presLayoutVars>
      </dgm:prSet>
      <dgm:spPr/>
    </dgm:pt>
    <dgm:pt modelId="{A08FC6F5-8222-4C43-BA6C-5B9306EDF59D}" type="pres">
      <dgm:prSet presAssocID="{45D29007-6B7C-4FD9-9413-C17339C51A3C}" presName="sibTrans" presStyleCnt="0"/>
      <dgm:spPr/>
    </dgm:pt>
    <dgm:pt modelId="{7D099245-5687-4042-837D-93084A34D96B}" type="pres">
      <dgm:prSet presAssocID="{C3E41BEC-1C4B-4F04-95EB-F512B216C6B3}" presName="compNode" presStyleCnt="0"/>
      <dgm:spPr/>
    </dgm:pt>
    <dgm:pt modelId="{EDBFFE1E-1391-4F01-B862-8F96F06C163A}" type="pres">
      <dgm:prSet presAssocID="{C3E41BEC-1C4B-4F04-95EB-F512B216C6B3}" presName="bgRect" presStyleLbl="bgShp" presStyleIdx="2" presStyleCnt="4"/>
      <dgm:spPr/>
    </dgm:pt>
    <dgm:pt modelId="{A0547E10-2CAD-4E14-8D8C-5C56D6DA259B}" type="pres">
      <dgm:prSet presAssocID="{C3E41BEC-1C4B-4F04-95EB-F512B216C6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DAF8C15D-F5C1-450B-893E-2E078D4C4551}" type="pres">
      <dgm:prSet presAssocID="{C3E41BEC-1C4B-4F04-95EB-F512B216C6B3}" presName="spaceRect" presStyleCnt="0"/>
      <dgm:spPr/>
    </dgm:pt>
    <dgm:pt modelId="{B6A6B031-163E-435E-9591-AB1DC49CDA02}" type="pres">
      <dgm:prSet presAssocID="{C3E41BEC-1C4B-4F04-95EB-F512B216C6B3}" presName="parTx" presStyleLbl="revTx" presStyleIdx="2" presStyleCnt="4">
        <dgm:presLayoutVars>
          <dgm:chMax val="0"/>
          <dgm:chPref val="0"/>
        </dgm:presLayoutVars>
      </dgm:prSet>
      <dgm:spPr/>
    </dgm:pt>
    <dgm:pt modelId="{EE969CA0-0745-41CD-A018-FDF0AD97E87C}" type="pres">
      <dgm:prSet presAssocID="{1E1B141F-8F9A-4222-803E-30D4CFE84F6C}" presName="sibTrans" presStyleCnt="0"/>
      <dgm:spPr/>
    </dgm:pt>
    <dgm:pt modelId="{72951A93-693C-4952-ACF8-E1389A6574A2}" type="pres">
      <dgm:prSet presAssocID="{022836DA-80FB-49FC-992F-0DD66444014A}" presName="compNode" presStyleCnt="0"/>
      <dgm:spPr/>
    </dgm:pt>
    <dgm:pt modelId="{AC449477-8E3E-4BA3-AA50-0DCBC7172E37}" type="pres">
      <dgm:prSet presAssocID="{022836DA-80FB-49FC-992F-0DD66444014A}" presName="bgRect" presStyleLbl="bgShp" presStyleIdx="3" presStyleCnt="4"/>
      <dgm:spPr/>
    </dgm:pt>
    <dgm:pt modelId="{8C960AC9-A017-4D6F-BD1D-BC6553F9E242}" type="pres">
      <dgm:prSet presAssocID="{022836DA-80FB-49FC-992F-0DD6644401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878AF200-8920-4998-B785-73CFF47B6A13}" type="pres">
      <dgm:prSet presAssocID="{022836DA-80FB-49FC-992F-0DD66444014A}" presName="spaceRect" presStyleCnt="0"/>
      <dgm:spPr/>
    </dgm:pt>
    <dgm:pt modelId="{7EB0709F-AFCA-4EE3-AAAE-9391C324AFCC}" type="pres">
      <dgm:prSet presAssocID="{022836DA-80FB-49FC-992F-0DD66444014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CBDE09-4C26-42F5-B296-9DEB19227406}" srcId="{411A7BD1-1893-4A55-A563-F75F8B929B32}" destId="{C3E41BEC-1C4B-4F04-95EB-F512B216C6B3}" srcOrd="2" destOrd="0" parTransId="{CD1B3EA7-34A4-4DC1-9404-DA387A19FD42}" sibTransId="{1E1B141F-8F9A-4222-803E-30D4CFE84F6C}"/>
    <dgm:cxn modelId="{BECA0333-4119-4D9D-AE1A-48213305DAFC}" type="presOf" srcId="{72243660-385C-420F-A177-AEF2CACF19E7}" destId="{7B3C53DB-2359-40F7-8A7B-9B8F162A3CE3}" srcOrd="0" destOrd="0" presId="urn:microsoft.com/office/officeart/2018/2/layout/IconVerticalSolidList"/>
    <dgm:cxn modelId="{6A622E3D-6FFC-48CD-A243-6871FDA2C4D9}" srcId="{411A7BD1-1893-4A55-A563-F75F8B929B32}" destId="{72243660-385C-420F-A177-AEF2CACF19E7}" srcOrd="1" destOrd="0" parTransId="{8838239F-7F80-44FB-9A15-D3CEE61A2898}" sibTransId="{45D29007-6B7C-4FD9-9413-C17339C51A3C}"/>
    <dgm:cxn modelId="{7875353E-FD9B-4531-95FF-568E55D7A01B}" srcId="{411A7BD1-1893-4A55-A563-F75F8B929B32}" destId="{D51AE4ED-751C-4470-8E68-DE049CCD6CE4}" srcOrd="0" destOrd="0" parTransId="{0187100B-9FC6-4EE0-BC20-8B763BA47E09}" sibTransId="{7074EA51-FAD8-4E48-9B6E-A903EE569A10}"/>
    <dgm:cxn modelId="{AB31134D-E018-4BD0-B648-8322B4D82CDF}" type="presOf" srcId="{022836DA-80FB-49FC-992F-0DD66444014A}" destId="{7EB0709F-AFCA-4EE3-AAAE-9391C324AFCC}" srcOrd="0" destOrd="0" presId="urn:microsoft.com/office/officeart/2018/2/layout/IconVerticalSolidList"/>
    <dgm:cxn modelId="{624D959F-A21A-4977-A138-5C372676CE54}" type="presOf" srcId="{411A7BD1-1893-4A55-A563-F75F8B929B32}" destId="{FEC1F2CB-6437-40AC-8A16-3E8AED954D82}" srcOrd="0" destOrd="0" presId="urn:microsoft.com/office/officeart/2018/2/layout/IconVerticalSolidList"/>
    <dgm:cxn modelId="{0F54CCA6-CE38-4B9C-B0DC-B1181442E4D1}" srcId="{411A7BD1-1893-4A55-A563-F75F8B929B32}" destId="{022836DA-80FB-49FC-992F-0DD66444014A}" srcOrd="3" destOrd="0" parTransId="{C724CEBF-51B1-4449-87E3-02E28330FFD6}" sibTransId="{6B34F4DB-86E4-40D1-809D-D9A784C9B05B}"/>
    <dgm:cxn modelId="{55020EC3-82A4-4F15-A742-14920F3BB288}" type="presOf" srcId="{D51AE4ED-751C-4470-8E68-DE049CCD6CE4}" destId="{E75487BE-0F01-476D-BAD6-AE1F31C52EB5}" srcOrd="0" destOrd="0" presId="urn:microsoft.com/office/officeart/2018/2/layout/IconVerticalSolidList"/>
    <dgm:cxn modelId="{C36DDBFA-CB92-4B23-8C03-41DC7A86C583}" type="presOf" srcId="{C3E41BEC-1C4B-4F04-95EB-F512B216C6B3}" destId="{B6A6B031-163E-435E-9591-AB1DC49CDA02}" srcOrd="0" destOrd="0" presId="urn:microsoft.com/office/officeart/2018/2/layout/IconVerticalSolidList"/>
    <dgm:cxn modelId="{37F33C62-8F4A-4E78-B5BE-44D5750CB995}" type="presParOf" srcId="{FEC1F2CB-6437-40AC-8A16-3E8AED954D82}" destId="{08570F58-FCC8-462B-A3CF-0F19A3F4F61E}" srcOrd="0" destOrd="0" presId="urn:microsoft.com/office/officeart/2018/2/layout/IconVerticalSolidList"/>
    <dgm:cxn modelId="{D97B42C1-8193-48A2-9A83-62BEC2D4EBE5}" type="presParOf" srcId="{08570F58-FCC8-462B-A3CF-0F19A3F4F61E}" destId="{5D8626ED-78C6-43AB-AD28-09B39C423C24}" srcOrd="0" destOrd="0" presId="urn:microsoft.com/office/officeart/2018/2/layout/IconVerticalSolidList"/>
    <dgm:cxn modelId="{8F96C208-4D4D-4039-8C7B-9F94B07D2EFD}" type="presParOf" srcId="{08570F58-FCC8-462B-A3CF-0F19A3F4F61E}" destId="{F3764A0B-C813-458F-A024-24F69C116DF5}" srcOrd="1" destOrd="0" presId="urn:microsoft.com/office/officeart/2018/2/layout/IconVerticalSolidList"/>
    <dgm:cxn modelId="{A031A766-1965-4028-BC37-20E54CB9C9E6}" type="presParOf" srcId="{08570F58-FCC8-462B-A3CF-0F19A3F4F61E}" destId="{801F1012-6D15-415B-A32D-CE9CE6373636}" srcOrd="2" destOrd="0" presId="urn:microsoft.com/office/officeart/2018/2/layout/IconVerticalSolidList"/>
    <dgm:cxn modelId="{D05F0CF3-9BD5-4740-B1C5-868E98B6A206}" type="presParOf" srcId="{08570F58-FCC8-462B-A3CF-0F19A3F4F61E}" destId="{E75487BE-0F01-476D-BAD6-AE1F31C52EB5}" srcOrd="3" destOrd="0" presId="urn:microsoft.com/office/officeart/2018/2/layout/IconVerticalSolidList"/>
    <dgm:cxn modelId="{721BFA15-F9FE-4422-8D70-5D658F73CEFB}" type="presParOf" srcId="{FEC1F2CB-6437-40AC-8A16-3E8AED954D82}" destId="{CD16F1FA-4DF7-4B8C-BE4D-F62C5E6B43A1}" srcOrd="1" destOrd="0" presId="urn:microsoft.com/office/officeart/2018/2/layout/IconVerticalSolidList"/>
    <dgm:cxn modelId="{4045D3C4-C553-439F-97B8-5F9660EF6608}" type="presParOf" srcId="{FEC1F2CB-6437-40AC-8A16-3E8AED954D82}" destId="{0965E19A-9A41-453B-B84D-D20D47369441}" srcOrd="2" destOrd="0" presId="urn:microsoft.com/office/officeart/2018/2/layout/IconVerticalSolidList"/>
    <dgm:cxn modelId="{FFAF77BB-C373-432D-9FDA-30D309791B17}" type="presParOf" srcId="{0965E19A-9A41-453B-B84D-D20D47369441}" destId="{2CC9F021-9F79-49CF-AC96-8F0A7A452694}" srcOrd="0" destOrd="0" presId="urn:microsoft.com/office/officeart/2018/2/layout/IconVerticalSolidList"/>
    <dgm:cxn modelId="{516758BD-C90E-4BED-AF0C-17EC598B913A}" type="presParOf" srcId="{0965E19A-9A41-453B-B84D-D20D47369441}" destId="{B3A36ABB-F3A4-45E5-B08B-98944F8F0DBA}" srcOrd="1" destOrd="0" presId="urn:microsoft.com/office/officeart/2018/2/layout/IconVerticalSolidList"/>
    <dgm:cxn modelId="{769CDB51-6BEB-4932-B017-2EA2AC1B2550}" type="presParOf" srcId="{0965E19A-9A41-453B-B84D-D20D47369441}" destId="{05EC8E02-13D9-47D9-BE08-C65CC15F3A30}" srcOrd="2" destOrd="0" presId="urn:microsoft.com/office/officeart/2018/2/layout/IconVerticalSolidList"/>
    <dgm:cxn modelId="{39BCDAFA-4045-4984-8F01-6DEA51E98A87}" type="presParOf" srcId="{0965E19A-9A41-453B-B84D-D20D47369441}" destId="{7B3C53DB-2359-40F7-8A7B-9B8F162A3CE3}" srcOrd="3" destOrd="0" presId="urn:microsoft.com/office/officeart/2018/2/layout/IconVerticalSolidList"/>
    <dgm:cxn modelId="{66BFAF84-0644-4A67-AE21-84A8075C2085}" type="presParOf" srcId="{FEC1F2CB-6437-40AC-8A16-3E8AED954D82}" destId="{A08FC6F5-8222-4C43-BA6C-5B9306EDF59D}" srcOrd="3" destOrd="0" presId="urn:microsoft.com/office/officeart/2018/2/layout/IconVerticalSolidList"/>
    <dgm:cxn modelId="{8C13280A-061C-458A-8CAC-52BA456BBD90}" type="presParOf" srcId="{FEC1F2CB-6437-40AC-8A16-3E8AED954D82}" destId="{7D099245-5687-4042-837D-93084A34D96B}" srcOrd="4" destOrd="0" presId="urn:microsoft.com/office/officeart/2018/2/layout/IconVerticalSolidList"/>
    <dgm:cxn modelId="{D61A8C1A-A5CC-4520-A5F7-1E0BDB7745D3}" type="presParOf" srcId="{7D099245-5687-4042-837D-93084A34D96B}" destId="{EDBFFE1E-1391-4F01-B862-8F96F06C163A}" srcOrd="0" destOrd="0" presId="urn:microsoft.com/office/officeart/2018/2/layout/IconVerticalSolidList"/>
    <dgm:cxn modelId="{3578BF6C-4231-4519-A630-E2A78738A5DC}" type="presParOf" srcId="{7D099245-5687-4042-837D-93084A34D96B}" destId="{A0547E10-2CAD-4E14-8D8C-5C56D6DA259B}" srcOrd="1" destOrd="0" presId="urn:microsoft.com/office/officeart/2018/2/layout/IconVerticalSolidList"/>
    <dgm:cxn modelId="{DF7132E3-8C34-424D-B109-809852B29FA4}" type="presParOf" srcId="{7D099245-5687-4042-837D-93084A34D96B}" destId="{DAF8C15D-F5C1-450B-893E-2E078D4C4551}" srcOrd="2" destOrd="0" presId="urn:microsoft.com/office/officeart/2018/2/layout/IconVerticalSolidList"/>
    <dgm:cxn modelId="{F8454F8F-AA84-42DC-82B0-F2580A41396F}" type="presParOf" srcId="{7D099245-5687-4042-837D-93084A34D96B}" destId="{B6A6B031-163E-435E-9591-AB1DC49CDA02}" srcOrd="3" destOrd="0" presId="urn:microsoft.com/office/officeart/2018/2/layout/IconVerticalSolidList"/>
    <dgm:cxn modelId="{B624F9E2-F809-4DA9-97A0-79BB8BBEF0AE}" type="presParOf" srcId="{FEC1F2CB-6437-40AC-8A16-3E8AED954D82}" destId="{EE969CA0-0745-41CD-A018-FDF0AD97E87C}" srcOrd="5" destOrd="0" presId="urn:microsoft.com/office/officeart/2018/2/layout/IconVerticalSolidList"/>
    <dgm:cxn modelId="{31F1FE28-51E4-42DF-9A81-596CED35F1D1}" type="presParOf" srcId="{FEC1F2CB-6437-40AC-8A16-3E8AED954D82}" destId="{72951A93-693C-4952-ACF8-E1389A6574A2}" srcOrd="6" destOrd="0" presId="urn:microsoft.com/office/officeart/2018/2/layout/IconVerticalSolidList"/>
    <dgm:cxn modelId="{0061486A-05F7-4DFF-8109-33C5E75226E7}" type="presParOf" srcId="{72951A93-693C-4952-ACF8-E1389A6574A2}" destId="{AC449477-8E3E-4BA3-AA50-0DCBC7172E37}" srcOrd="0" destOrd="0" presId="urn:microsoft.com/office/officeart/2018/2/layout/IconVerticalSolidList"/>
    <dgm:cxn modelId="{046A052D-A439-406E-BC39-DC9D19820D03}" type="presParOf" srcId="{72951A93-693C-4952-ACF8-E1389A6574A2}" destId="{8C960AC9-A017-4D6F-BD1D-BC6553F9E242}" srcOrd="1" destOrd="0" presId="urn:microsoft.com/office/officeart/2018/2/layout/IconVerticalSolidList"/>
    <dgm:cxn modelId="{1D8F1620-CD91-4A4A-902C-00BC261B446E}" type="presParOf" srcId="{72951A93-693C-4952-ACF8-E1389A6574A2}" destId="{878AF200-8920-4998-B785-73CFF47B6A13}" srcOrd="2" destOrd="0" presId="urn:microsoft.com/office/officeart/2018/2/layout/IconVerticalSolidList"/>
    <dgm:cxn modelId="{C0A24101-9111-49F6-9EDC-16D8E46D2296}" type="presParOf" srcId="{72951A93-693C-4952-ACF8-E1389A6574A2}" destId="{7EB0709F-AFCA-4EE3-AAAE-9391C324AF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B157-F740-4C00-ADA3-EB4FBC747F62}">
      <dsp:nvSpPr>
        <dsp:cNvPr id="0" name=""/>
        <dsp:cNvSpPr/>
      </dsp:nvSpPr>
      <dsp:spPr>
        <a:xfrm>
          <a:off x="0" y="582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04613-E96C-4BED-9145-66C14AAAD483}">
      <dsp:nvSpPr>
        <dsp:cNvPr id="0" name=""/>
        <dsp:cNvSpPr/>
      </dsp:nvSpPr>
      <dsp:spPr>
        <a:xfrm>
          <a:off x="148068" y="110716"/>
          <a:ext cx="269214" cy="269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E67D-54F7-4890-A0A8-12398C5E3DB7}">
      <dsp:nvSpPr>
        <dsp:cNvPr id="0" name=""/>
        <dsp:cNvSpPr/>
      </dsp:nvSpPr>
      <dsp:spPr>
        <a:xfrm>
          <a:off x="565351" y="582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Fast speed before Controlled Speed</a:t>
          </a:r>
        </a:p>
      </dsp:txBody>
      <dsp:txXfrm>
        <a:off x="565351" y="582"/>
        <a:ext cx="5049635" cy="489481"/>
      </dsp:txXfrm>
    </dsp:sp>
    <dsp:sp modelId="{84AB8489-35AA-49D5-81F4-26BDB3F300E3}">
      <dsp:nvSpPr>
        <dsp:cNvPr id="0" name=""/>
        <dsp:cNvSpPr/>
      </dsp:nvSpPr>
      <dsp:spPr>
        <a:xfrm>
          <a:off x="0" y="612434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59646-9476-472F-9DC4-D259C0A81B2C}">
      <dsp:nvSpPr>
        <dsp:cNvPr id="0" name=""/>
        <dsp:cNvSpPr/>
      </dsp:nvSpPr>
      <dsp:spPr>
        <a:xfrm>
          <a:off x="148068" y="722568"/>
          <a:ext cx="269214" cy="269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DE40C-2DEE-4BBA-8241-E502D7192220}">
      <dsp:nvSpPr>
        <dsp:cNvPr id="0" name=""/>
        <dsp:cNvSpPr/>
      </dsp:nvSpPr>
      <dsp:spPr>
        <a:xfrm>
          <a:off x="565351" y="612434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Complexity before Simple</a:t>
          </a:r>
        </a:p>
      </dsp:txBody>
      <dsp:txXfrm>
        <a:off x="565351" y="612434"/>
        <a:ext cx="5049635" cy="489481"/>
      </dsp:txXfrm>
    </dsp:sp>
    <dsp:sp modelId="{BD814F2B-E8B4-4123-B147-0EF930544E98}">
      <dsp:nvSpPr>
        <dsp:cNvPr id="0" name=""/>
        <dsp:cNvSpPr/>
      </dsp:nvSpPr>
      <dsp:spPr>
        <a:xfrm>
          <a:off x="0" y="1224287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83F79-B023-4013-988D-E9C70319AAE3}">
      <dsp:nvSpPr>
        <dsp:cNvPr id="0" name=""/>
        <dsp:cNvSpPr/>
      </dsp:nvSpPr>
      <dsp:spPr>
        <a:xfrm>
          <a:off x="148068" y="1334420"/>
          <a:ext cx="269214" cy="269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9EBE-B4B2-4077-93C3-6E6B82694CD7}">
      <dsp:nvSpPr>
        <dsp:cNvPr id="0" name=""/>
        <dsp:cNvSpPr/>
      </dsp:nvSpPr>
      <dsp:spPr>
        <a:xfrm>
          <a:off x="565351" y="1224287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High Intensity before Low Intensity</a:t>
          </a:r>
        </a:p>
      </dsp:txBody>
      <dsp:txXfrm>
        <a:off x="565351" y="1224287"/>
        <a:ext cx="5049635" cy="489481"/>
      </dsp:txXfrm>
    </dsp:sp>
    <dsp:sp modelId="{3D214E81-F00F-411C-B453-6E6328FF38A2}">
      <dsp:nvSpPr>
        <dsp:cNvPr id="0" name=""/>
        <dsp:cNvSpPr/>
      </dsp:nvSpPr>
      <dsp:spPr>
        <a:xfrm>
          <a:off x="0" y="1836139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25FDE-E8E0-4E4B-B87E-FC28D80807F9}">
      <dsp:nvSpPr>
        <dsp:cNvPr id="0" name=""/>
        <dsp:cNvSpPr/>
      </dsp:nvSpPr>
      <dsp:spPr>
        <a:xfrm>
          <a:off x="148068" y="1946272"/>
          <a:ext cx="269214" cy="269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68E87-7E7D-4FFE-B26C-3D2A4C9F815A}">
      <dsp:nvSpPr>
        <dsp:cNvPr id="0" name=""/>
        <dsp:cNvSpPr/>
      </dsp:nvSpPr>
      <dsp:spPr>
        <a:xfrm>
          <a:off x="565351" y="1836139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Large Muscles before small Muscle </a:t>
          </a:r>
        </a:p>
      </dsp:txBody>
      <dsp:txXfrm>
        <a:off x="565351" y="1836139"/>
        <a:ext cx="5049635" cy="489481"/>
      </dsp:txXfrm>
    </dsp:sp>
    <dsp:sp modelId="{8A652B29-0079-4924-AE1A-C6FB1C1B4772}">
      <dsp:nvSpPr>
        <dsp:cNvPr id="0" name=""/>
        <dsp:cNvSpPr/>
      </dsp:nvSpPr>
      <dsp:spPr>
        <a:xfrm>
          <a:off x="0" y="2447991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715A7-93D1-4252-8490-6433167077A4}">
      <dsp:nvSpPr>
        <dsp:cNvPr id="0" name=""/>
        <dsp:cNvSpPr/>
      </dsp:nvSpPr>
      <dsp:spPr>
        <a:xfrm>
          <a:off x="148068" y="2558125"/>
          <a:ext cx="269214" cy="2692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BEA7A-8488-4085-949B-CFE76042A59C}">
      <dsp:nvSpPr>
        <dsp:cNvPr id="0" name=""/>
        <dsp:cNvSpPr/>
      </dsp:nvSpPr>
      <dsp:spPr>
        <a:xfrm>
          <a:off x="565351" y="2447991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Cross joint Movements before single joint movements</a:t>
          </a:r>
        </a:p>
      </dsp:txBody>
      <dsp:txXfrm>
        <a:off x="565351" y="2447991"/>
        <a:ext cx="5049635" cy="489481"/>
      </dsp:txXfrm>
    </dsp:sp>
    <dsp:sp modelId="{2043A77A-CF7E-441F-A81E-CCD36BB45703}">
      <dsp:nvSpPr>
        <dsp:cNvPr id="0" name=""/>
        <dsp:cNvSpPr/>
      </dsp:nvSpPr>
      <dsp:spPr>
        <a:xfrm>
          <a:off x="0" y="3059843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0A5FB-4EBD-4845-8358-F62C632D1B2B}">
      <dsp:nvSpPr>
        <dsp:cNvPr id="0" name=""/>
        <dsp:cNvSpPr/>
      </dsp:nvSpPr>
      <dsp:spPr>
        <a:xfrm>
          <a:off x="148068" y="3169977"/>
          <a:ext cx="269214" cy="2692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9C85E-EDFA-4070-8125-265ABBB6158D}">
      <dsp:nvSpPr>
        <dsp:cNvPr id="0" name=""/>
        <dsp:cNvSpPr/>
      </dsp:nvSpPr>
      <dsp:spPr>
        <a:xfrm>
          <a:off x="565351" y="3059843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Multi- planar before Isolated Movements</a:t>
          </a:r>
        </a:p>
      </dsp:txBody>
      <dsp:txXfrm>
        <a:off x="565351" y="3059843"/>
        <a:ext cx="5049635" cy="489481"/>
      </dsp:txXfrm>
    </dsp:sp>
    <dsp:sp modelId="{C47E84A3-FD74-4313-A1DC-CCA02C8BBC88}">
      <dsp:nvSpPr>
        <dsp:cNvPr id="0" name=""/>
        <dsp:cNvSpPr/>
      </dsp:nvSpPr>
      <dsp:spPr>
        <a:xfrm>
          <a:off x="0" y="3671696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E1102-A1EC-4F80-85B4-2459479A54F2}">
      <dsp:nvSpPr>
        <dsp:cNvPr id="0" name=""/>
        <dsp:cNvSpPr/>
      </dsp:nvSpPr>
      <dsp:spPr>
        <a:xfrm>
          <a:off x="148068" y="3781829"/>
          <a:ext cx="269214" cy="26921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6B172-070F-4D81-9A81-FDD5057EF4E4}">
      <dsp:nvSpPr>
        <dsp:cNvPr id="0" name=""/>
        <dsp:cNvSpPr/>
      </dsp:nvSpPr>
      <dsp:spPr>
        <a:xfrm>
          <a:off x="565351" y="3671696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Asymmetrical before symmetrical </a:t>
          </a:r>
        </a:p>
      </dsp:txBody>
      <dsp:txXfrm>
        <a:off x="565351" y="3671696"/>
        <a:ext cx="5049635" cy="489481"/>
      </dsp:txXfrm>
    </dsp:sp>
    <dsp:sp modelId="{6E19FC0E-B19E-4ED6-BA02-105A5A99A2DD}">
      <dsp:nvSpPr>
        <dsp:cNvPr id="0" name=""/>
        <dsp:cNvSpPr/>
      </dsp:nvSpPr>
      <dsp:spPr>
        <a:xfrm>
          <a:off x="0" y="4283548"/>
          <a:ext cx="5614987" cy="489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33288-A36E-4CBB-A0DF-A094680F88F7}">
      <dsp:nvSpPr>
        <dsp:cNvPr id="0" name=""/>
        <dsp:cNvSpPr/>
      </dsp:nvSpPr>
      <dsp:spPr>
        <a:xfrm>
          <a:off x="148068" y="4393681"/>
          <a:ext cx="269214" cy="26921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49E2-EA6F-49DA-8CC5-4CEC6AE88E6E}">
      <dsp:nvSpPr>
        <dsp:cNvPr id="0" name=""/>
        <dsp:cNvSpPr/>
      </dsp:nvSpPr>
      <dsp:spPr>
        <a:xfrm>
          <a:off x="565351" y="4283548"/>
          <a:ext cx="5049635" cy="48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3" tIns="51803" rIns="51803" bIns="51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Dynamic before Static</a:t>
          </a:r>
        </a:p>
      </dsp:txBody>
      <dsp:txXfrm>
        <a:off x="565351" y="4283548"/>
        <a:ext cx="5049635" cy="489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4F62F-B63C-46DE-9207-B3ED09E14675}">
      <dsp:nvSpPr>
        <dsp:cNvPr id="0" name=""/>
        <dsp:cNvSpPr/>
      </dsp:nvSpPr>
      <dsp:spPr>
        <a:xfrm>
          <a:off x="420687" y="0"/>
          <a:ext cx="4773613" cy="477361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07A44-5BB6-4EB4-AA14-FA2903FBDC4E}">
      <dsp:nvSpPr>
        <dsp:cNvPr id="0" name=""/>
        <dsp:cNvSpPr/>
      </dsp:nvSpPr>
      <dsp:spPr>
        <a:xfrm>
          <a:off x="874180" y="453493"/>
          <a:ext cx="1861709" cy="1861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New challenge to the body’s system should be applied once the task or challenge has been </a:t>
          </a:r>
          <a:r>
            <a:rPr lang="en-US" sz="1400" b="1" u="sng" kern="1200"/>
            <a:t>consistently</a:t>
          </a:r>
          <a:r>
            <a:rPr lang="en-US" sz="1400" kern="1200"/>
            <a:t> met</a:t>
          </a:r>
        </a:p>
      </dsp:txBody>
      <dsp:txXfrm>
        <a:off x="965061" y="544374"/>
        <a:ext cx="1679947" cy="1679947"/>
      </dsp:txXfrm>
    </dsp:sp>
    <dsp:sp modelId="{09DDE96D-5A12-437B-8D3D-13CEE0A149DE}">
      <dsp:nvSpPr>
        <dsp:cNvPr id="0" name=""/>
        <dsp:cNvSpPr/>
      </dsp:nvSpPr>
      <dsp:spPr>
        <a:xfrm>
          <a:off x="2879097" y="453493"/>
          <a:ext cx="1861709" cy="1861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2-5% </a:t>
          </a:r>
          <a:r>
            <a:rPr lang="en-US" sz="1400" kern="1200"/>
            <a:t>increases in difficulty are well tolerated</a:t>
          </a:r>
        </a:p>
      </dsp:txBody>
      <dsp:txXfrm>
        <a:off x="2969978" y="544374"/>
        <a:ext cx="1679947" cy="1679947"/>
      </dsp:txXfrm>
    </dsp:sp>
    <dsp:sp modelId="{9B8CE457-33AA-4A92-9F79-E66215E1EE3F}">
      <dsp:nvSpPr>
        <dsp:cNvPr id="0" name=""/>
        <dsp:cNvSpPr/>
      </dsp:nvSpPr>
      <dsp:spPr>
        <a:xfrm>
          <a:off x="874180" y="2458410"/>
          <a:ext cx="1861709" cy="18617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Generally a stimulus should be applied with some level of consistency for </a:t>
          </a:r>
          <a:r>
            <a:rPr lang="en-US" sz="1400" b="1" u="sng" kern="1200"/>
            <a:t>3 weeks </a:t>
          </a:r>
          <a:r>
            <a:rPr lang="en-US" sz="1400" kern="1200"/>
            <a:t>for neural patterning</a:t>
          </a:r>
        </a:p>
      </dsp:txBody>
      <dsp:txXfrm>
        <a:off x="965061" y="2549291"/>
        <a:ext cx="1679947" cy="1679947"/>
      </dsp:txXfrm>
    </dsp:sp>
    <dsp:sp modelId="{B27DDEE0-2C6F-4E2B-BC59-044342FB2EF0}">
      <dsp:nvSpPr>
        <dsp:cNvPr id="0" name=""/>
        <dsp:cNvSpPr/>
      </dsp:nvSpPr>
      <dsp:spPr>
        <a:xfrm>
          <a:off x="2879097" y="2458410"/>
          <a:ext cx="1861709" cy="18617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Progressions can come from a </a:t>
          </a:r>
          <a:r>
            <a:rPr lang="en-US" sz="1400" b="1" u="sng" kern="1200"/>
            <a:t>wide variety of stress </a:t>
          </a:r>
          <a:r>
            <a:rPr lang="en-US" sz="1400" kern="1200"/>
            <a:t>beyond simply increasing resistance</a:t>
          </a:r>
        </a:p>
      </dsp:txBody>
      <dsp:txXfrm>
        <a:off x="2969978" y="2549291"/>
        <a:ext cx="1679947" cy="1679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F141D-5992-42B2-957D-08B1EF06CF1D}">
      <dsp:nvSpPr>
        <dsp:cNvPr id="0" name=""/>
        <dsp:cNvSpPr/>
      </dsp:nvSpPr>
      <dsp:spPr>
        <a:xfrm>
          <a:off x="23944" y="444739"/>
          <a:ext cx="1238680" cy="12386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E9EDF-64B7-49BD-9808-85EBAB8D1E8D}">
      <dsp:nvSpPr>
        <dsp:cNvPr id="0" name=""/>
        <dsp:cNvSpPr/>
      </dsp:nvSpPr>
      <dsp:spPr>
        <a:xfrm>
          <a:off x="284067" y="704862"/>
          <a:ext cx="718434" cy="718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D61B-AE36-4AF9-B54A-0C191E1E3396}">
      <dsp:nvSpPr>
        <dsp:cNvPr id="0" name=""/>
        <dsp:cNvSpPr/>
      </dsp:nvSpPr>
      <dsp:spPr>
        <a:xfrm>
          <a:off x="1528056" y="444739"/>
          <a:ext cx="2919747" cy="123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Decline in strength occurs with advancing age.  With most significant rate of decline occurring after the </a:t>
          </a:r>
          <a:r>
            <a:rPr lang="en-US" sz="1700" b="1" u="sng" kern="1200"/>
            <a:t>5</a:t>
          </a:r>
          <a:r>
            <a:rPr lang="en-US" sz="1700" b="1" u="sng" kern="1200" baseline="30000"/>
            <a:t>th</a:t>
          </a:r>
          <a:r>
            <a:rPr lang="en-US" sz="1700" b="1" u="sng" kern="1200"/>
            <a:t> and 7</a:t>
          </a:r>
          <a:r>
            <a:rPr lang="en-US" sz="1700" b="1" u="sng" kern="1200" baseline="30000"/>
            <a:t>th</a:t>
          </a:r>
          <a:r>
            <a:rPr lang="en-US" sz="1700" b="1" u="sng" kern="1200"/>
            <a:t> decade</a:t>
          </a:r>
          <a:endParaRPr lang="en-US" sz="1700" kern="1200"/>
        </a:p>
      </dsp:txBody>
      <dsp:txXfrm>
        <a:off x="1528056" y="444739"/>
        <a:ext cx="2919747" cy="1238680"/>
      </dsp:txXfrm>
    </dsp:sp>
    <dsp:sp modelId="{4976ABA8-C01E-4443-B4C2-DB74BC13748D}">
      <dsp:nvSpPr>
        <dsp:cNvPr id="0" name=""/>
        <dsp:cNvSpPr/>
      </dsp:nvSpPr>
      <dsp:spPr>
        <a:xfrm>
          <a:off x="4956547" y="444739"/>
          <a:ext cx="1238680" cy="12386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1E9C0-7528-44F0-BC90-289A91E71A9F}">
      <dsp:nvSpPr>
        <dsp:cNvPr id="0" name=""/>
        <dsp:cNvSpPr/>
      </dsp:nvSpPr>
      <dsp:spPr>
        <a:xfrm>
          <a:off x="5216670" y="704862"/>
          <a:ext cx="718434" cy="718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652FC-2A65-400C-9900-C6C13A7221F8}">
      <dsp:nvSpPr>
        <dsp:cNvPr id="0" name=""/>
        <dsp:cNvSpPr/>
      </dsp:nvSpPr>
      <dsp:spPr>
        <a:xfrm>
          <a:off x="6460660" y="444739"/>
          <a:ext cx="2919747" cy="123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primary loss is due to </a:t>
          </a:r>
          <a:r>
            <a:rPr lang="en-US" sz="1700" b="1" u="sng" kern="1200"/>
            <a:t>reduced fiber protein </a:t>
          </a:r>
          <a:r>
            <a:rPr lang="en-US" sz="1700" kern="1200"/>
            <a:t>particularly in Type II Fibers, consequently affecting power output and mass.</a:t>
          </a:r>
        </a:p>
      </dsp:txBody>
      <dsp:txXfrm>
        <a:off x="6460660" y="444739"/>
        <a:ext cx="2919747" cy="1238680"/>
      </dsp:txXfrm>
    </dsp:sp>
    <dsp:sp modelId="{C4E1A676-83C6-41A1-86EF-56E2D1EC3C22}">
      <dsp:nvSpPr>
        <dsp:cNvPr id="0" name=""/>
        <dsp:cNvSpPr/>
      </dsp:nvSpPr>
      <dsp:spPr>
        <a:xfrm>
          <a:off x="23944" y="2373013"/>
          <a:ext cx="1238680" cy="12386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40C18-71FD-4B38-8808-1DAD771F5A15}">
      <dsp:nvSpPr>
        <dsp:cNvPr id="0" name=""/>
        <dsp:cNvSpPr/>
      </dsp:nvSpPr>
      <dsp:spPr>
        <a:xfrm>
          <a:off x="284067" y="2633136"/>
          <a:ext cx="718434" cy="718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E3929-A52E-4EA9-B18C-4EA8CFC18579}">
      <dsp:nvSpPr>
        <dsp:cNvPr id="0" name=""/>
        <dsp:cNvSpPr/>
      </dsp:nvSpPr>
      <dsp:spPr>
        <a:xfrm>
          <a:off x="1528056" y="2373013"/>
          <a:ext cx="2919747" cy="123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Elderly populations can make </a:t>
          </a:r>
          <a:r>
            <a:rPr lang="en-US" sz="1700" b="1" u="sng" kern="1200"/>
            <a:t>significant gains in strength </a:t>
          </a:r>
          <a:r>
            <a:rPr lang="en-US" sz="1700" kern="1200"/>
            <a:t>throughout the later life with resistance training.</a:t>
          </a:r>
        </a:p>
      </dsp:txBody>
      <dsp:txXfrm>
        <a:off x="1528056" y="2373013"/>
        <a:ext cx="2919747" cy="1238680"/>
      </dsp:txXfrm>
    </dsp:sp>
    <dsp:sp modelId="{400FEBE9-08F7-471F-AC69-961A15C09AA3}">
      <dsp:nvSpPr>
        <dsp:cNvPr id="0" name=""/>
        <dsp:cNvSpPr/>
      </dsp:nvSpPr>
      <dsp:spPr>
        <a:xfrm>
          <a:off x="4956547" y="2373013"/>
          <a:ext cx="1238680" cy="12386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68791-9399-42C9-844E-8F1655A99EBA}">
      <dsp:nvSpPr>
        <dsp:cNvPr id="0" name=""/>
        <dsp:cNvSpPr/>
      </dsp:nvSpPr>
      <dsp:spPr>
        <a:xfrm>
          <a:off x="5216670" y="2633136"/>
          <a:ext cx="718434" cy="718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C1179-BD4C-41BD-BB3C-B60D27186FF4}">
      <dsp:nvSpPr>
        <dsp:cNvPr id="0" name=""/>
        <dsp:cNvSpPr/>
      </dsp:nvSpPr>
      <dsp:spPr>
        <a:xfrm>
          <a:off x="6460660" y="2373013"/>
          <a:ext cx="2919747" cy="123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Strength and power training are extremely important in the maintenance of independence</a:t>
          </a:r>
        </a:p>
      </dsp:txBody>
      <dsp:txXfrm>
        <a:off x="6460660" y="2373013"/>
        <a:ext cx="2919747" cy="1238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626ED-78C6-43AB-AD28-09B39C423C24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64A0B-C813-458F-A024-24F69C116DF5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87BE-0F01-476D-BAD6-AE1F31C52EB5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Peak power declines roughly </a:t>
          </a:r>
          <a:r>
            <a:rPr lang="en-US" sz="1800" b="1" kern="1200"/>
            <a:t>10%</a:t>
          </a:r>
          <a:r>
            <a:rPr lang="en-US" sz="1800" kern="1200"/>
            <a:t> in the </a:t>
          </a:r>
          <a:r>
            <a:rPr lang="en-US" sz="1800" b="1" kern="1200"/>
            <a:t>first 3 weeks</a:t>
          </a:r>
          <a:r>
            <a:rPr lang="en-US" sz="1800" kern="1200"/>
            <a:t> of training cessation</a:t>
          </a:r>
        </a:p>
      </dsp:txBody>
      <dsp:txXfrm>
        <a:off x="985535" y="1683"/>
        <a:ext cx="8418816" cy="853277"/>
      </dsp:txXfrm>
    </dsp:sp>
    <dsp:sp modelId="{2CC9F021-9F79-49CF-AC96-8F0A7A452694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36ABB-F3A4-45E5-B08B-98944F8F0DBA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C53DB-2359-40F7-8A7B-9B8F162A3CE3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Primary reasons for loss are reduction in lean mass, efficiency changes in the muscle fiber particularly </a:t>
          </a:r>
          <a:r>
            <a:rPr lang="en-US" sz="1800" b="1" kern="1200"/>
            <a:t>enzymatic, and neuromuscular efficiency.</a:t>
          </a:r>
          <a:endParaRPr lang="en-US" sz="1800" kern="1200"/>
        </a:p>
      </dsp:txBody>
      <dsp:txXfrm>
        <a:off x="985535" y="1068280"/>
        <a:ext cx="8418816" cy="853277"/>
      </dsp:txXfrm>
    </dsp:sp>
    <dsp:sp modelId="{EDBFFE1E-1391-4F01-B862-8F96F06C163A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47E10-2CAD-4E14-8D8C-5C56D6DA259B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6B031-163E-435E-9591-AB1DC49CDA02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Significant decline occurs after </a:t>
          </a:r>
          <a:r>
            <a:rPr lang="en-US" sz="1800" b="1" kern="1200"/>
            <a:t>12 weeks </a:t>
          </a:r>
          <a:r>
            <a:rPr lang="en-US" sz="1800" kern="1200"/>
            <a:t>of detraining</a:t>
          </a:r>
        </a:p>
      </dsp:txBody>
      <dsp:txXfrm>
        <a:off x="985535" y="2134876"/>
        <a:ext cx="8418816" cy="853277"/>
      </dsp:txXfrm>
    </dsp:sp>
    <dsp:sp modelId="{AC449477-8E3E-4BA3-AA50-0DCBC7172E37}">
      <dsp:nvSpPr>
        <dsp:cNvPr id="0" name=""/>
        <dsp:cNvSpPr/>
      </dsp:nvSpPr>
      <dsp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0AC9-A017-4D6F-BD1D-BC6553F9E242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0709F-AFCA-4EE3-AAAE-9391C324AFCC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When volume decrease  intensity should increase proportionately to compensate for the decline</a:t>
          </a:r>
        </a:p>
      </dsp:txBody>
      <dsp:txXfrm>
        <a:off x="985535" y="3201473"/>
        <a:ext cx="8418816" cy="85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85FC-8F24-4E66-ACBE-B1CE50B1D0CE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2C8A2-33B4-414D-B2BC-702BF6C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Different benefits from cardiovascular training(</a:t>
            </a:r>
            <a:r>
              <a:rPr lang="en-US" dirty="0" err="1"/>
              <a:t>ie</a:t>
            </a:r>
            <a:r>
              <a:rPr lang="en-US" dirty="0"/>
              <a:t>, vo2max)/ </a:t>
            </a:r>
          </a:p>
          <a:p>
            <a:r>
              <a:rPr lang="en-US" dirty="0"/>
              <a:t>Progressive spinal deformity in osteoporosis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Plyo</a:t>
            </a:r>
            <a:r>
              <a:rPr lang="en-US" dirty="0"/>
              <a:t>- depth jumps, box jumps, in place jumps, upper/lower body rebounds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it and give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to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comes neural pattern,  load,  stability,  speed(sports), reaction time(elite conditioning)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Whys is this important?</a:t>
            </a:r>
          </a:p>
          <a:p>
            <a:r>
              <a:rPr lang="en-US" dirty="0"/>
              <a:t>How it relate to PT and strength coach/clients</a:t>
            </a:r>
          </a:p>
          <a:p>
            <a:r>
              <a:rPr lang="en-US" dirty="0"/>
              <a:t>How does it apply to energy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Different benefits from cardiovascular training(</a:t>
            </a:r>
            <a:r>
              <a:rPr lang="en-US" dirty="0" err="1"/>
              <a:t>ie</a:t>
            </a:r>
            <a:r>
              <a:rPr lang="en-US" dirty="0"/>
              <a:t>, vo2max)/ EPOC defined</a:t>
            </a:r>
          </a:p>
          <a:p>
            <a:r>
              <a:rPr lang="en-US" dirty="0"/>
              <a:t>Progressive spinal deformity in osteoporosis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Desired outcome or goal dictates the types of activities that must be performed/// STRENGHT – neural recruitment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Desired outcome or goal dictates the types of activities that must be performed/// STRENGHT – neural recruitment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 1) low back emphasis  2)cardiovascular 3) flexibility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 1)squat , pushups, leg curls, jump rope, row, side raise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bench press 135x 10 reps, 155 x 8 reps, 170 x 6 reps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C8A2-33B4-414D-B2BC-702BF6C87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E39F4-344B-4C70-AF49-80C93DEB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Anaerobic Training</a:t>
            </a:r>
          </a:p>
        </p:txBody>
      </p:sp>
      <p:pic>
        <p:nvPicPr>
          <p:cNvPr id="5" name="Content Placeholder 4" descr="A picture containing person, sport, outdoor, ball&#10;&#10;Description automatically generated">
            <a:extLst>
              <a:ext uri="{FF2B5EF4-FFF2-40B4-BE49-F238E27FC236}">
                <a16:creationId xmlns:a16="http://schemas.microsoft.com/office/drawing/2014/main" id="{89B0FFB1-2750-49D5-A700-4BF17F3C2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481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53EF2A-E126-4B21-AC3D-7BF4258F6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C4FB4-19BD-4626-A293-D8411F0E2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AB8189-D27D-423E-B154-5E4DFD3F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22E102-9E03-43D3-B783-795507F4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0C8C1-0967-4B1A-9850-8B4AF2F3F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20243-46C6-46E5-A705-B67ADDC8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Volume: 18-30 sets, 3-5 sets per exercise, 3-5 (nervous) 6-10(muscle)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 Intensity: 75-95% 1RM(phosphagen/glycolytic)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Rest interval: 2-5 minutes- phosphagen</a:t>
            </a:r>
          </a:p>
          <a:p>
            <a:pPr marL="0" indent="0">
              <a:lnSpc>
                <a:spcPct val="90000"/>
              </a:lnSpc>
            </a:pPr>
            <a:r>
              <a:rPr lang="en-US" sz="1500"/>
              <a:t>                              60-90 seconds glycolytic</a:t>
            </a:r>
          </a:p>
          <a:p>
            <a:pPr marL="0" indent="0">
              <a:lnSpc>
                <a:spcPct val="90000"/>
              </a:lnSpc>
            </a:pPr>
            <a:r>
              <a:rPr lang="en-US" sz="1500"/>
              <a:t> </a:t>
            </a:r>
          </a:p>
          <a:p>
            <a:pPr>
              <a:lnSpc>
                <a:spcPct val="90000"/>
              </a:lnSpc>
            </a:pPr>
            <a:r>
              <a:rPr lang="en-US" sz="1500"/>
              <a:t>Frequency: 3-5x/week 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Mode/ Emphasis: Neural efficiency, compound lifts(cross joint lifts)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 Training system: Pyramid sets, negative sets</a:t>
            </a:r>
          </a:p>
          <a:p>
            <a:pPr marL="0" indent="0">
              <a:lnSpc>
                <a:spcPct val="90000"/>
              </a:lnSpc>
            </a:pPr>
            <a:r>
              <a:rPr lang="en-US" sz="1500"/>
              <a:t> </a:t>
            </a:r>
          </a:p>
          <a:p>
            <a:pPr>
              <a:lnSpc>
                <a:spcPct val="90000"/>
              </a:lnSpc>
            </a:pPr>
            <a:r>
              <a:rPr lang="en-US" sz="1500"/>
              <a:t>Endocrine response: Testosterone, other anabolic and stress agents</a:t>
            </a:r>
          </a:p>
        </p:txBody>
      </p:sp>
    </p:spTree>
    <p:extLst>
      <p:ext uri="{BB962C8B-B14F-4D97-AF65-F5344CB8AC3E}">
        <p14:creationId xmlns:p14="http://schemas.microsoft.com/office/powerpoint/2010/main" val="332600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9404350" cy="738188"/>
          </a:xfrm>
        </p:spPr>
        <p:txBody>
          <a:bodyPr/>
          <a:lstStyle/>
          <a:p>
            <a:pPr algn="ctr"/>
            <a:r>
              <a:rPr lang="en-US" dirty="0"/>
              <a:t>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900113"/>
            <a:ext cx="11947525" cy="595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Strength – the ability to produce maximal force; movements that challenge the maximal capabilities of muscle will yield the greatest adaptations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Maximal force demands rapidly drain the phosphagen system, limiting exercise duration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Primarily associated with nervous system improvements rather than mass gains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Closed-chain, cross-joint lifts commonly employed increase the capabilities of stabilizing musculature (e.g., trunk, rotator cuff, scapular stabilizers)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• Inexperienced lifters should initially focus on movement proficiency at relatively lower loads; using too much weight early on can lead to poor biomechanical compensations</a:t>
            </a:r>
          </a:p>
        </p:txBody>
      </p:sp>
    </p:spTree>
    <p:extLst>
      <p:ext uri="{BB962C8B-B14F-4D97-AF65-F5344CB8AC3E}">
        <p14:creationId xmlns:p14="http://schemas.microsoft.com/office/powerpoint/2010/main" val="325914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53EF2A-E126-4B21-AC3D-7BF4258F6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C4FB4-19BD-4626-A293-D8411F0E2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AB8189-D27D-423E-B154-5E4DFD3F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22E102-9E03-43D3-B783-795507F4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0C8C1-0967-4B1A-9850-8B4AF2F3F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20243-46C6-46E5-A705-B67ADDC8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Anerobic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/>
              <a:t>Volume: </a:t>
            </a:r>
          </a:p>
          <a:p>
            <a:pPr marL="0" indent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 Intensity: 30-50% 1RM(glycolytic)</a:t>
            </a:r>
          </a:p>
          <a:p>
            <a:pPr marL="0" indent="0">
              <a:lnSpc>
                <a:spcPct val="90000"/>
              </a:lnSpc>
            </a:pPr>
            <a:r>
              <a:rPr lang="en-US" sz="1300"/>
              <a:t>                       or  60-90% 1RM (CP)</a:t>
            </a:r>
          </a:p>
          <a:p>
            <a:pPr marL="0" indent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Rest interval: 30 sec - 4 minutes</a:t>
            </a:r>
          </a:p>
          <a:p>
            <a:pPr marL="0" indent="0">
              <a:lnSpc>
                <a:spcPct val="90000"/>
              </a:lnSpc>
            </a:pPr>
            <a:r>
              <a:rPr lang="en-US" sz="1300"/>
              <a:t> </a:t>
            </a:r>
          </a:p>
          <a:p>
            <a:pPr>
              <a:lnSpc>
                <a:spcPct val="90000"/>
              </a:lnSpc>
            </a:pPr>
            <a:r>
              <a:rPr lang="en-US" sz="1300"/>
              <a:t>Frequency: 2-4x/week </a:t>
            </a:r>
          </a:p>
          <a:p>
            <a:pPr marL="0" indent="0">
              <a:lnSpc>
                <a:spcPct val="90000"/>
              </a:lnSpc>
            </a:pPr>
            <a:r>
              <a:rPr lang="en-US" sz="1300"/>
              <a:t> </a:t>
            </a:r>
          </a:p>
          <a:p>
            <a:pPr>
              <a:lnSpc>
                <a:spcPct val="90000"/>
              </a:lnSpc>
            </a:pPr>
            <a:r>
              <a:rPr lang="en-US" sz="1300"/>
              <a:t>Recovery: 2-4 rest days per week</a:t>
            </a:r>
          </a:p>
          <a:p>
            <a:pPr marL="0" indent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Mode/Emphasis: speed development, hip extension and flexion, Olympic lifts, weighted ballistics </a:t>
            </a:r>
          </a:p>
          <a:p>
            <a:pPr marL="0" indent="0"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 Training system: Plyometrics, contrast</a:t>
            </a:r>
          </a:p>
          <a:p>
            <a:pPr marL="0" indent="0">
              <a:lnSpc>
                <a:spcPct val="90000"/>
              </a:lnSpc>
            </a:pPr>
            <a:r>
              <a:rPr lang="en-US" sz="1300"/>
              <a:t> </a:t>
            </a:r>
          </a:p>
          <a:p>
            <a:pPr>
              <a:lnSpc>
                <a:spcPct val="90000"/>
              </a:lnSpc>
            </a:pPr>
            <a:r>
              <a:rPr lang="en-US" sz="1300"/>
              <a:t>Endocrine response: GH, testosterone, epinephrine</a:t>
            </a:r>
          </a:p>
        </p:txBody>
      </p:sp>
    </p:spTree>
    <p:extLst>
      <p:ext uri="{BB962C8B-B14F-4D97-AF65-F5344CB8AC3E}">
        <p14:creationId xmlns:p14="http://schemas.microsoft.com/office/powerpoint/2010/main" val="143072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9404350" cy="738188"/>
          </a:xfrm>
        </p:spPr>
        <p:txBody>
          <a:bodyPr/>
          <a:lstStyle/>
          <a:p>
            <a:pPr algn="ctr"/>
            <a:r>
              <a:rPr lang="en-US" dirty="0"/>
              <a:t>      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900113"/>
            <a:ext cx="11947525" cy="59578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• Exercises employed use momentum and reflex actions to quickly generate significant force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Places high stress on muscle and connective tissues, largely due to necessary deceleration forces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Two distinct categories</a:t>
            </a:r>
          </a:p>
          <a:p>
            <a:pPr marL="0" indent="0">
              <a:buNone/>
            </a:pPr>
            <a:r>
              <a:rPr lang="en-US" dirty="0"/>
              <a:t>		Heavy low rate power – performed at near –maximal or maximal velocity		</a:t>
            </a:r>
          </a:p>
          <a:p>
            <a:pPr marL="0" indent="0">
              <a:buNone/>
            </a:pPr>
            <a:r>
              <a:rPr lang="en-US" dirty="0"/>
              <a:t>							      - causes rapid fatigue</a:t>
            </a:r>
          </a:p>
          <a:p>
            <a:pPr marL="0" indent="0">
              <a:buNone/>
            </a:pPr>
            <a:r>
              <a:rPr lang="en-US" dirty="0"/>
              <a:t>             Light high rate power(glycolytic) –very high velocities with lower loads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- onset of fatigue is much slower due to lower force/power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Power training can be adapted for all populations by: </a:t>
            </a:r>
          </a:p>
          <a:p>
            <a:pPr marL="0" indent="0">
              <a:buNone/>
            </a:pPr>
            <a:r>
              <a:rPr lang="en-US" dirty="0"/>
              <a:t>		o Manipulating the velocity or intensity employed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o Focusing on the concentric phase by assisting or negating the eccentric component of the movement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o Varying the complexity of movements performed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Example for older adults - rapid chair sit-to-stands</a:t>
            </a:r>
          </a:p>
        </p:txBody>
      </p:sp>
    </p:spTree>
    <p:extLst>
      <p:ext uri="{BB962C8B-B14F-4D97-AF65-F5344CB8AC3E}">
        <p14:creationId xmlns:p14="http://schemas.microsoft.com/office/powerpoint/2010/main" val="62734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53EF2A-E126-4B21-AC3D-7BF4258F6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C4FB4-19BD-4626-A293-D8411F0E2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AB8189-D27D-423E-B154-5E4DFD3F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22E102-9E03-43D3-B783-795507F4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0C8C1-0967-4B1A-9850-8B4AF2F3F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20243-46C6-46E5-A705-B67ADDC8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Anerobic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Volume: 30-45 sets/day /12-25 reps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 Intensity: 50-70% 1RM (glycolytic) 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Rest interval: 30-45 seconds</a:t>
            </a:r>
          </a:p>
          <a:p>
            <a:pPr marL="0" indent="0">
              <a:lnSpc>
                <a:spcPct val="90000"/>
              </a:lnSpc>
            </a:pPr>
            <a:r>
              <a:rPr lang="en-US" sz="1500"/>
              <a:t> </a:t>
            </a:r>
          </a:p>
          <a:p>
            <a:pPr>
              <a:lnSpc>
                <a:spcPct val="90000"/>
              </a:lnSpc>
            </a:pPr>
            <a:r>
              <a:rPr lang="en-US" sz="1500"/>
              <a:t>Frequency: 3-5x/week </a:t>
            </a:r>
          </a:p>
          <a:p>
            <a:pPr marL="0" indent="0">
              <a:lnSpc>
                <a:spcPct val="90000"/>
              </a:lnSpc>
            </a:pPr>
            <a:r>
              <a:rPr lang="en-US" sz="1500"/>
              <a:t> </a:t>
            </a:r>
          </a:p>
          <a:p>
            <a:pPr>
              <a:lnSpc>
                <a:spcPct val="90000"/>
              </a:lnSpc>
            </a:pPr>
            <a:r>
              <a:rPr lang="en-US" sz="1500"/>
              <a:t>Recovery: 2-4 rest days per week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Mode/Emphasis: multiple modality/lactic acid system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 Training system: circuits/supersets</a:t>
            </a:r>
          </a:p>
          <a:p>
            <a:pPr marL="0" indent="0">
              <a:lnSpc>
                <a:spcPct val="90000"/>
              </a:lnSpc>
            </a:pPr>
            <a:r>
              <a:rPr lang="en-US" sz="1500"/>
              <a:t> </a:t>
            </a:r>
          </a:p>
          <a:p>
            <a:pPr>
              <a:lnSpc>
                <a:spcPct val="90000"/>
              </a:lnSpc>
            </a:pPr>
            <a:r>
              <a:rPr lang="en-US" sz="1500"/>
              <a:t>Endocrine response: minimal GH, testosterone, epinephrine</a:t>
            </a:r>
          </a:p>
        </p:txBody>
      </p:sp>
    </p:spTree>
    <p:extLst>
      <p:ext uri="{BB962C8B-B14F-4D97-AF65-F5344CB8AC3E}">
        <p14:creationId xmlns:p14="http://schemas.microsoft.com/office/powerpoint/2010/main" val="106138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7534-6D36-4254-B109-84387604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Recruitment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175A-1408-4A03-9F32-77CDD9C1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09" y="2056093"/>
            <a:ext cx="5401177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Heavy Loads                                             High</a:t>
            </a:r>
          </a:p>
          <a:p>
            <a:pPr marL="0" indent="0">
              <a:buNone/>
            </a:pPr>
            <a:r>
              <a:rPr lang="en-US" dirty="0"/>
              <a:t>Recruit fast and slow twitch fibers           recruits</a:t>
            </a:r>
          </a:p>
          <a:p>
            <a:pPr marL="0" indent="0">
              <a:buNone/>
            </a:pPr>
            <a:r>
              <a:rPr lang="en-US" dirty="0"/>
              <a:t>       * Strength                                                    *Po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</a:t>
            </a:r>
            <a:r>
              <a:rPr lang="en-US" u="sng" dirty="0"/>
              <a:t> Fiber Type Con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Type II X                                                            </a:t>
            </a:r>
            <a:r>
              <a:rPr lang="en-US" b="1" dirty="0" err="1"/>
              <a:t>Typ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50 grams of force                                    30 grams</a:t>
            </a:r>
          </a:p>
          <a:p>
            <a:pPr marL="0" indent="0">
              <a:buNone/>
            </a:pPr>
            <a:r>
              <a:rPr lang="en-US" dirty="0"/>
              <a:t>Per motor unit                                        per motor</a:t>
            </a:r>
          </a:p>
          <a:p>
            <a:pPr marL="0" indent="0">
              <a:buNone/>
            </a:pPr>
            <a:r>
              <a:rPr lang="en-US" dirty="0"/>
              <a:t>5 minute fatigue rate                              6 minute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DA1D1-3273-43EB-AF5F-C12F07FA6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8472" y="2056093"/>
            <a:ext cx="7048633" cy="420024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Velocity                                   Low velocity low weight</a:t>
            </a:r>
          </a:p>
          <a:p>
            <a:pPr marL="0" indent="0">
              <a:buNone/>
            </a:pPr>
            <a:r>
              <a:rPr lang="en-US" dirty="0"/>
              <a:t>high fast twitch fibers                    recruits slow twitch fibers</a:t>
            </a:r>
          </a:p>
          <a:p>
            <a:pPr marL="0" indent="0">
              <a:buNone/>
            </a:pPr>
            <a:r>
              <a:rPr lang="en-US" dirty="0" err="1"/>
              <a:t>wer</a:t>
            </a:r>
            <a:r>
              <a:rPr lang="en-US" dirty="0"/>
              <a:t>                                                     * Endurance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/>
              <a:t>siderations</a:t>
            </a:r>
            <a:r>
              <a:rPr lang="en-US" u="sng" dirty="0"/>
              <a:t>  </a:t>
            </a:r>
            <a:r>
              <a:rPr lang="en-US" dirty="0"/>
              <a:t>                                       </a:t>
            </a:r>
          </a:p>
          <a:p>
            <a:pPr marL="0" indent="0">
              <a:buNone/>
            </a:pPr>
            <a:r>
              <a:rPr lang="en-US" b="1" dirty="0"/>
              <a:t>e II A                                                      Type I</a:t>
            </a:r>
          </a:p>
          <a:p>
            <a:pPr marL="0" indent="0">
              <a:buNone/>
            </a:pPr>
            <a:r>
              <a:rPr lang="en-US" dirty="0"/>
              <a:t>of force                                           5 grams of force</a:t>
            </a:r>
          </a:p>
          <a:p>
            <a:pPr marL="0" indent="0">
              <a:buNone/>
            </a:pPr>
            <a:r>
              <a:rPr lang="en-US" dirty="0"/>
              <a:t>Unit                                                    per motor unit</a:t>
            </a:r>
          </a:p>
          <a:p>
            <a:pPr marL="0" indent="0">
              <a:buNone/>
            </a:pPr>
            <a:r>
              <a:rPr lang="en-US" dirty="0"/>
              <a:t>fatigue rate                                     fatigue resistant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7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3C6563-4743-47AF-BD3E-2649F42E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Hormone Interaction and Exercise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A0E2E-C208-4682-ABC4-2DB9048F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Endurance training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Moderate to low intensity ha limited effect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High intensity increases GH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Strength Training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Increased Testosterone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Moderate increase in GH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Body building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Increased Testosterone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Increased GH – modulates IGF-1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Increased Cortisol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Increased IGF</a:t>
            </a:r>
          </a:p>
        </p:txBody>
      </p:sp>
    </p:spTree>
    <p:extLst>
      <p:ext uri="{BB962C8B-B14F-4D97-AF65-F5344CB8AC3E}">
        <p14:creationId xmlns:p14="http://schemas.microsoft.com/office/powerpoint/2010/main" val="170035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D5848D-9021-4B45-A576-321BF0F5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9B7F4-99F1-4CC0-BABD-134E50F4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0"/>
            <a:ext cx="3505495" cy="47736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Order of Operations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6840D-0908-4CED-99D2-8C957BD9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A7404C7C-9651-4AC1-A94D-30116BDE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rgbClr val="BFBFBF"/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87262-9F3B-479F-8C41-C380B683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329A6A-F885-4A20-8E53-0CB4BC2BF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181778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08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D5848D-9021-4B45-A576-321BF0F5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556D4-37AA-4210-A12F-B48631F7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0"/>
            <a:ext cx="3505495" cy="4773613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	Progressions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6840D-0908-4CED-99D2-8C957BD9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A7404C7C-9651-4AC1-A94D-30116BDE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rgbClr val="BFBFBF"/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87262-9F3B-479F-8C41-C380B683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C646D-16DC-47B2-BCDC-24BF8D15D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536579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39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F1A1-C9E9-49A4-80E3-AFEFFEFF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Movement Progressions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E5990-F2C1-4F82-895D-F457485F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53508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Easy/Simple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Bodyweight Movement        </a:t>
            </a:r>
          </a:p>
          <a:p>
            <a:pPr marL="0" indent="0">
              <a:buNone/>
            </a:pPr>
            <a:r>
              <a:rPr lang="en-US" sz="1700" dirty="0"/>
              <a:t>Forward lunge</a:t>
            </a:r>
          </a:p>
          <a:p>
            <a:pPr marL="0" indent="0">
              <a:buNone/>
            </a:pPr>
            <a:r>
              <a:rPr lang="en-US" dirty="0"/>
              <a:t>										  Resisted Movement </a:t>
            </a:r>
          </a:p>
          <a:p>
            <a:pPr marL="0" indent="0">
              <a:buNone/>
            </a:pPr>
            <a:r>
              <a:rPr lang="en-US" dirty="0"/>
              <a:t>										  </a:t>
            </a:r>
            <a:r>
              <a:rPr lang="en-US" sz="1700" dirty="0"/>
              <a:t>Forward Lunge w/Resistance	</a:t>
            </a:r>
            <a:r>
              <a:rPr lang="en-US" dirty="0"/>
              <a:t>											</a:t>
            </a:r>
          </a:p>
          <a:p>
            <a:pPr marL="0" indent="0">
              <a:buNone/>
            </a:pPr>
            <a:r>
              <a:rPr lang="en-US" dirty="0"/>
              <a:t>Bodyweight + Mild Instability</a:t>
            </a:r>
          </a:p>
          <a:p>
            <a:pPr marL="0" indent="0">
              <a:buNone/>
            </a:pPr>
            <a:r>
              <a:rPr lang="en-US" sz="1700" dirty="0"/>
              <a:t>Forward lunge w/Lateral Reach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	  Added Resistance + Mild Instability</a:t>
            </a:r>
          </a:p>
          <a:p>
            <a:pPr marL="0" indent="0">
              <a:buNone/>
            </a:pPr>
            <a:r>
              <a:rPr lang="en-US" dirty="0"/>
              <a:t>Movement Complexity	                              </a:t>
            </a:r>
            <a:r>
              <a:rPr lang="en-US" sz="1700" dirty="0"/>
              <a:t>Forward Lunge w/Reach holding</a:t>
            </a:r>
          </a:p>
          <a:p>
            <a:pPr marL="0" indent="0">
              <a:buNone/>
            </a:pPr>
            <a:r>
              <a:rPr lang="en-US" sz="1700" dirty="0"/>
              <a:t>Forward Lunge w/Asymmetrical		                    medicine ball</a:t>
            </a:r>
          </a:p>
          <a:p>
            <a:pPr marL="0" indent="0">
              <a:buNone/>
            </a:pPr>
            <a:r>
              <a:rPr lang="en-US" sz="1700" dirty="0"/>
              <a:t>Reach to Reverse Lunge</a:t>
            </a:r>
          </a:p>
          <a:p>
            <a:pPr marL="0" indent="0" algn="ctr">
              <a:buNone/>
            </a:pPr>
            <a:r>
              <a:rPr lang="en-US" dirty="0"/>
              <a:t>Hard /Complex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853332F-A9CB-443D-B939-E21414D96694}"/>
              </a:ext>
            </a:extLst>
          </p:cNvPr>
          <p:cNvSpPr/>
          <p:nvPr/>
        </p:nvSpPr>
        <p:spPr>
          <a:xfrm>
            <a:off x="5106155" y="1995750"/>
            <a:ext cx="484632" cy="398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A7A3E-A9E4-4DC8-9D82-E8213CF9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u="sng"/>
              <a:t>Potential Benefits </a:t>
            </a:r>
            <a:endParaRPr lang="en-US" u="sng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3C170E5-F415-439E-B1D4-DC21EB28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/>
              <a:t>Neuromuscular coordination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     * Studies have shown that strength, balance, agility, and jump          	training prevent functional decline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/>
              <a:t>Muscle hypertrophy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	* Helps prevent the onset sarcopenia(muscle loss)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/>
              <a:t>Increased power and Increased force production</a:t>
            </a:r>
          </a:p>
          <a:p>
            <a:pPr marL="0" lvl="0" indent="0">
              <a:lnSpc>
                <a:spcPct val="90000"/>
              </a:lnSpc>
              <a:buClr>
                <a:srgbClr val="F5A408"/>
              </a:buClr>
              <a:buNone/>
            </a:pPr>
            <a:r>
              <a:rPr lang="en-US" sz="1700" b="1"/>
              <a:t>Enhanced movement confidence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	*reducing falls in elders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1"/>
              <a:t>Improved Movement Economy and Sports performance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	*technique, reduced rate of fatigue, greater power output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70511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33A3B-7FB0-4192-AE86-61219731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Exercise Intensity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C69833-E758-4733-928D-0D9866A1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Many factors affect the actual and perceived exertion including: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*Resistance used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*Speed of movement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*Rest interval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*Work interval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*Balance and coordination requirements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*Volume of work</a:t>
            </a:r>
          </a:p>
        </p:txBody>
      </p:sp>
    </p:spTree>
    <p:extLst>
      <p:ext uri="{BB962C8B-B14F-4D97-AF65-F5344CB8AC3E}">
        <p14:creationId xmlns:p14="http://schemas.microsoft.com/office/powerpoint/2010/main" val="160535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3AC8E-3EAA-48E1-A7E6-1BD31BDA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Identifying Proper Intensity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D10C-E9F5-4DC0-9FA1-41BB4F49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Resistance lifted correlates closely with repetitions performed.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The appropriate resistance for each lift should be premediated from testing.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2 repetitions = 95% 1RM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3 rep = 92.5%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4 reps = 90%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5 reps = 87.5%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6 reps = 85%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7 reps = 82.5%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8 reps = 80%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10 reps = 77.5%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11 reps = 75%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12 reps = 70%</a:t>
            </a:r>
          </a:p>
        </p:txBody>
      </p:sp>
    </p:spTree>
    <p:extLst>
      <p:ext uri="{BB962C8B-B14F-4D97-AF65-F5344CB8AC3E}">
        <p14:creationId xmlns:p14="http://schemas.microsoft.com/office/powerpoint/2010/main" val="151563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D82D-5E39-4D75-A2AC-C2EA5C6E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Effect of 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B1F37-9B81-4638-A3B8-FA9052362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6103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241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CC9B3-3B8A-49DB-8E0B-6BDFC774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Gender Differences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3703498-76DA-464E-BE1B-5FAEC8E0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Males experience a nearly 50% greater capacity for force production I the upper body musculature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 absolute terms men are also stronger in the lower body by 25-30%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Relative to lean mass women are comparable to male in strength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Primary difference between genders is quantity of lean body mass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Anaerobic programming for males and females is consistent</a:t>
            </a:r>
          </a:p>
        </p:txBody>
      </p:sp>
    </p:spTree>
    <p:extLst>
      <p:ext uri="{BB962C8B-B14F-4D97-AF65-F5344CB8AC3E}">
        <p14:creationId xmlns:p14="http://schemas.microsoft.com/office/powerpoint/2010/main" val="325195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D21E-E339-4727-AEC8-5693F3DB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Detraining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705D13-3FB1-4969-B1CA-9F47678EE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97788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228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A7A3E-A9E4-4DC8-9D82-E8213CF9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u="sng" dirty="0"/>
              <a:t>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70E5-F415-439E-B1D4-DC21EB28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Improved range of motion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	* Helps with posture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Improves body composition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	*Has been shown enhance lean mass( increases RMR 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Metabolic enhancements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	*EPOC(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	*Improved insulin sensitivity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Increased bone density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	*reducing risk of osteopenia and osteoporosis(BMD)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Improved quality of life and function</a:t>
            </a: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5778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5" y="161778"/>
            <a:ext cx="9404723" cy="738554"/>
          </a:xfrm>
        </p:spPr>
        <p:txBody>
          <a:bodyPr/>
          <a:lstStyle/>
          <a:p>
            <a:pPr algn="ctr"/>
            <a:r>
              <a:rPr lang="en-US"/>
              <a:t>Training for a Desired Outcome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91" y="1083041"/>
            <a:ext cx="11946818" cy="56131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                          </a:t>
            </a:r>
          </a:p>
          <a:p>
            <a:r>
              <a:rPr lang="en-US"/>
              <a:t>Power : *Work must be performed rapidly, usually for relatively short periods of time</a:t>
            </a:r>
          </a:p>
          <a:p>
            <a:pPr marL="0" indent="0">
              <a:buNone/>
            </a:pPr>
            <a:r>
              <a:rPr lang="en-US"/>
              <a:t>       </a:t>
            </a:r>
          </a:p>
          <a:p>
            <a:pPr marL="0" indent="0">
              <a:buNone/>
            </a:pPr>
            <a:r>
              <a:rPr lang="en-US"/>
              <a:t>		    *High-velocity contractions are employed (ballistic and plyometrics)</a:t>
            </a:r>
          </a:p>
          <a:p>
            <a:pPr marL="0" indent="0">
              <a:buNone/>
            </a:pPr>
            <a:r>
              <a:rPr lang="en-US"/>
              <a:t>                         </a:t>
            </a:r>
          </a:p>
          <a:p>
            <a:pPr marL="0" indent="0">
              <a:buNone/>
            </a:pPr>
            <a:r>
              <a:rPr lang="en-US"/>
              <a:t>                      *Relies heavily on the phosphagen energy system</a:t>
            </a:r>
          </a:p>
          <a:p>
            <a:pPr marL="0" indent="0">
              <a:buNone/>
            </a:pPr>
            <a:r>
              <a:rPr lang="en-US"/>
              <a:t>			    </a:t>
            </a:r>
          </a:p>
          <a:p>
            <a:pPr marL="0" indent="0">
              <a:buNone/>
            </a:pPr>
            <a:r>
              <a:rPr lang="en-US"/>
              <a:t>                      * limited mass gains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Hypertrophy:  *Training for increase muscle fiber size requires high time under tension while                 				                   	                        maintaining moderately –high force output in isolated muscle groups         </a:t>
            </a:r>
          </a:p>
          <a:p>
            <a:pPr marL="0" indent="0">
              <a:buNone/>
            </a:pPr>
            <a:r>
              <a:rPr lang="en-US"/>
              <a:t>                                </a:t>
            </a:r>
          </a:p>
          <a:p>
            <a:pPr marL="0" indent="0">
              <a:buNone/>
            </a:pPr>
            <a:r>
              <a:rPr lang="en-US"/>
              <a:t>                                *Longer periods of muscular work forces reliance on glycolytic energy pathway</a:t>
            </a:r>
          </a:p>
          <a:p>
            <a:pPr marL="0" indent="0">
              <a:buNone/>
            </a:pPr>
            <a:r>
              <a:rPr lang="en-US"/>
              <a:t>                                 </a:t>
            </a:r>
          </a:p>
          <a:p>
            <a:pPr marL="0" indent="0">
              <a:buNone/>
            </a:pPr>
            <a:r>
              <a:rPr lang="en-US"/>
              <a:t>                               *Relatively slow application of force promotes greater fiber recruitment </a:t>
            </a:r>
          </a:p>
          <a:p>
            <a:pPr marL="0" indent="0">
              <a:buNone/>
            </a:pPr>
            <a:r>
              <a:rPr lang="en-US"/>
              <a:t>        			  </a:t>
            </a:r>
          </a:p>
          <a:p>
            <a:pPr marL="0" indent="0">
              <a:buNone/>
            </a:pPr>
            <a:r>
              <a:rPr lang="en-US"/>
              <a:t>                                *notable mass gains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2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5" y="161778"/>
            <a:ext cx="9404723" cy="738554"/>
          </a:xfrm>
        </p:spPr>
        <p:txBody>
          <a:bodyPr/>
          <a:lstStyle/>
          <a:p>
            <a:pPr algn="ctr"/>
            <a:r>
              <a:rPr lang="en-US" dirty="0"/>
              <a:t>Training for a Desired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91" y="1083041"/>
            <a:ext cx="11946818" cy="56131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Muscular Endurance:    *Higher repetition ranges at lower force outputs</a:t>
            </a:r>
          </a:p>
          <a:p>
            <a:pPr marL="0" indent="0">
              <a:buNone/>
            </a:pPr>
            <a:r>
              <a:rPr lang="en-US" dirty="0"/>
              <a:t>                                              *Muscle tissue is forced to become more efficient in the tolerance and removal       		            of hydrogen, and at sustaining contractile force for longer periods of time before fatiguing    	           	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* helps allows develop baseline muscular fitness and motor patterns</a:t>
            </a:r>
          </a:p>
          <a:p>
            <a:pPr marL="0" indent="0">
              <a:buNone/>
            </a:pPr>
            <a:r>
              <a:rPr lang="en-US" dirty="0"/>
              <a:t>  						  * limited mass gains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Strength     * low to moderate volume ,</a:t>
            </a:r>
          </a:p>
          <a:p>
            <a:pPr marL="0" indent="0">
              <a:buNone/>
            </a:pPr>
            <a:r>
              <a:rPr lang="en-US" dirty="0"/>
              <a:t>                         * moderate frequency &amp; high intensity</a:t>
            </a:r>
          </a:p>
          <a:p>
            <a:pPr marL="0" indent="0">
              <a:buNone/>
            </a:pPr>
            <a:r>
              <a:rPr lang="en-US" dirty="0"/>
              <a:t>                         *limited mass gains</a:t>
            </a:r>
          </a:p>
          <a:p>
            <a:pPr marL="0" indent="0">
              <a:buNone/>
            </a:pPr>
            <a:r>
              <a:rPr lang="en-US" dirty="0"/>
              <a:t>                         *compound movements</a:t>
            </a:r>
          </a:p>
        </p:txBody>
      </p:sp>
    </p:spTree>
    <p:extLst>
      <p:ext uri="{BB962C8B-B14F-4D97-AF65-F5344CB8AC3E}">
        <p14:creationId xmlns:p14="http://schemas.microsoft.com/office/powerpoint/2010/main" val="93492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20" y="161778"/>
            <a:ext cx="9404723" cy="738554"/>
          </a:xfrm>
        </p:spPr>
        <p:txBody>
          <a:bodyPr/>
          <a:lstStyle/>
          <a:p>
            <a:pPr algn="ctr"/>
            <a:r>
              <a:rPr lang="en-US" dirty="0"/>
              <a:t>Training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38554"/>
            <a:ext cx="11946818" cy="5957668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Health Goal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Priority Systems – performing exercises or activities that represent remedies to the greatest health risks</a:t>
            </a:r>
          </a:p>
          <a:p>
            <a:pPr marL="0" indent="0">
              <a:buNone/>
            </a:pPr>
            <a:r>
              <a:rPr lang="en-US" dirty="0"/>
              <a:t>    			     - focus on deficiencies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Circuit training systems- utilizes multiple exercises in a string with transitional rest in between sets. </a:t>
            </a:r>
          </a:p>
          <a:p>
            <a:pPr marL="0" indent="0">
              <a:buNone/>
            </a:pPr>
            <a:r>
              <a:rPr lang="en-US" dirty="0"/>
              <a:t>					   - combines benefits of fitness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Strength</a:t>
            </a:r>
          </a:p>
          <a:p>
            <a:pPr marL="0" indent="0">
              <a:buNone/>
            </a:pPr>
            <a:r>
              <a:rPr lang="en-US" dirty="0"/>
              <a:t>Pyramid system- emphasizes an inverse relationship between weight and repetitions.  </a:t>
            </a:r>
          </a:p>
          <a:p>
            <a:pPr marL="0" indent="0">
              <a:buNone/>
            </a:pPr>
            <a:r>
              <a:rPr lang="en-US" dirty="0"/>
              <a:t>                           - neural preparation for heavier loads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Complex system- emphasize muscle recruitment and motor patterns</a:t>
            </a:r>
          </a:p>
          <a:p>
            <a:pPr marL="0" indent="0">
              <a:buNone/>
            </a:pPr>
            <a:r>
              <a:rPr lang="en-US" dirty="0"/>
              <a:t>				- exercise emphasis is placed on a particular muscle group or joint.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Negative set – overload the tissue neural demands</a:t>
            </a:r>
          </a:p>
          <a:p>
            <a:pPr marL="0" indent="0">
              <a:buNone/>
            </a:pPr>
            <a:r>
              <a:rPr lang="en-US" dirty="0"/>
              <a:t>                       -  exercise is performed with more weight than can be lifted concentrically(eccentric </a:t>
            </a:r>
            <a:r>
              <a:rPr lang="en-US" dirty="0" err="1"/>
              <a:t>movent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076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20" y="161778"/>
            <a:ext cx="9404723" cy="738554"/>
          </a:xfrm>
        </p:spPr>
        <p:txBody>
          <a:bodyPr/>
          <a:lstStyle/>
          <a:p>
            <a:pPr algn="ctr"/>
            <a:r>
              <a:rPr lang="en-US" dirty="0"/>
              <a:t>Training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38554"/>
            <a:ext cx="11946818" cy="5957668"/>
          </a:xfrm>
        </p:spPr>
        <p:txBody>
          <a:bodyPr>
            <a:normAutofit/>
          </a:bodyPr>
          <a:lstStyle/>
          <a:p>
            <a:r>
              <a:rPr lang="en-US" b="1" u="sng" dirty="0"/>
              <a:t>Hypertrophy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Superset – Two or more exercises sequenced together without rest(commonly agonist/ antagonist)</a:t>
            </a:r>
          </a:p>
          <a:p>
            <a:pPr marL="0" indent="0">
              <a:buNone/>
            </a:pPr>
            <a:r>
              <a:rPr lang="en-US" dirty="0"/>
              <a:t>    			     - increase volume of work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Drop set – same exercised used without rest between sets while resistance is reduced each new set.</a:t>
            </a:r>
          </a:p>
          <a:p>
            <a:pPr marL="0" indent="0">
              <a:buNone/>
            </a:pPr>
            <a:r>
              <a:rPr lang="en-US" dirty="0"/>
              <a:t>					   - maximizes muscle fiber recruitment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Performance</a:t>
            </a:r>
          </a:p>
          <a:p>
            <a:pPr marL="0" indent="0">
              <a:buNone/>
            </a:pPr>
            <a:r>
              <a:rPr lang="en-US" dirty="0"/>
              <a:t>Contrast system- a heavy slow speed lift followed by a rapid light lift(plyometric); use same movement.  </a:t>
            </a:r>
          </a:p>
          <a:p>
            <a:pPr marL="0" indent="0">
              <a:buNone/>
            </a:pPr>
            <a:r>
              <a:rPr lang="en-US" dirty="0"/>
              <a:t>                           - maximize force at different velocities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Lactate tolerance system- Group o exercises performed as quickly as possible until all reps are completed.</a:t>
            </a:r>
          </a:p>
          <a:p>
            <a:pPr marL="0" indent="0">
              <a:buNone/>
            </a:pPr>
            <a:r>
              <a:rPr lang="en-US" dirty="0"/>
              <a:t>				              - maximize glycolytic pathway efficiency.</a:t>
            </a:r>
          </a:p>
        </p:txBody>
      </p:sp>
    </p:spTree>
    <p:extLst>
      <p:ext uri="{BB962C8B-B14F-4D97-AF65-F5344CB8AC3E}">
        <p14:creationId xmlns:p14="http://schemas.microsoft.com/office/powerpoint/2010/main" val="402710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Hypertrophy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Volume: 30-40 sets, 3-5 sets per exercise, 8-12 repetitions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 Intensity: 70-85% 1RM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Rest interval: 30-60 seconds (up to 90 sec)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 </a:t>
            </a:r>
          </a:p>
          <a:p>
            <a:pPr>
              <a:lnSpc>
                <a:spcPct val="90000"/>
              </a:lnSpc>
            </a:pPr>
            <a:r>
              <a:rPr lang="en-US" sz="1400"/>
              <a:t>Frequency: 4-6x/week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Mode/Emphasis: Muscle fiber recruitment, muscle isolation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 Training system: Supersets, drop sets, pyramid sets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 </a:t>
            </a:r>
          </a:p>
          <a:p>
            <a:pPr>
              <a:lnSpc>
                <a:spcPct val="90000"/>
              </a:lnSpc>
            </a:pPr>
            <a:r>
              <a:rPr lang="en-US" sz="1400"/>
              <a:t>Endocrine response: Human growth hormone, testosterone, other anabolic and </a:t>
            </a:r>
            <a:r>
              <a:rPr lang="en-US" sz="1400" err="1"/>
              <a:t>stressrelated</a:t>
            </a:r>
            <a:r>
              <a:rPr lang="en-US" sz="1400"/>
              <a:t> agents  </a:t>
            </a:r>
          </a:p>
        </p:txBody>
      </p:sp>
    </p:spTree>
    <p:extLst>
      <p:ext uri="{BB962C8B-B14F-4D97-AF65-F5344CB8AC3E}">
        <p14:creationId xmlns:p14="http://schemas.microsoft.com/office/powerpoint/2010/main" val="298868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B5C-E498-4474-BA60-B303C05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5" y="161778"/>
            <a:ext cx="9404723" cy="738554"/>
          </a:xfrm>
        </p:spPr>
        <p:txBody>
          <a:bodyPr/>
          <a:lstStyle/>
          <a:p>
            <a:pPr algn="ctr"/>
            <a:r>
              <a:rPr lang="en-US" dirty="0"/>
              <a:t>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8A27-0997-464E-8B6D-850A0F1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591" y="900332"/>
            <a:ext cx="11946818" cy="5957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Used to increase muscle mass; when abiding by training guidelines, applied stress promotes anabolic activity, assuming adequate energy and recovery is provided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The low blood pH seen with minimal rest is a catalyst for anabolic activity, but many lifters rest too long to provide the optimal stress (use a stopwatch)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Exercises that use larger muscle groups induce a greater hormonal response, benefiting all other muscles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For women concerned that hypertrophy training will make them “bulky” or appear masculine, provide education and modify programming as necessary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Females have much lower levels of testosterone when compared to males, making anabolic effects much harder to attain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Adding 1-2 pounds of muscle with an equal loss of fat will actually make the person look smaller without a change in BW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Slightly higher repetition ranges and lower intensities can be employed</a:t>
            </a:r>
          </a:p>
        </p:txBody>
      </p:sp>
    </p:spTree>
    <p:extLst>
      <p:ext uri="{BB962C8B-B14F-4D97-AF65-F5344CB8AC3E}">
        <p14:creationId xmlns:p14="http://schemas.microsoft.com/office/powerpoint/2010/main" val="374527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2114</Words>
  <Application>Microsoft Macintosh PowerPoint</Application>
  <PresentationFormat>Widescreen</PresentationFormat>
  <Paragraphs>338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Anaerobic Training</vt:lpstr>
      <vt:lpstr>Potential Benefits </vt:lpstr>
      <vt:lpstr>Continued </vt:lpstr>
      <vt:lpstr>Training for a Desired Outcome </vt:lpstr>
      <vt:lpstr>Training for a Desired Outcome </vt:lpstr>
      <vt:lpstr>Training Systems</vt:lpstr>
      <vt:lpstr>Training Systems</vt:lpstr>
      <vt:lpstr>Hypertrophy</vt:lpstr>
      <vt:lpstr>Continued….</vt:lpstr>
      <vt:lpstr>Strength</vt:lpstr>
      <vt:lpstr>Continued….</vt:lpstr>
      <vt:lpstr>Anerobic Power</vt:lpstr>
      <vt:lpstr>      Continued….</vt:lpstr>
      <vt:lpstr>Anerobic Endurance</vt:lpstr>
      <vt:lpstr>Fiber Recruitment Considerations</vt:lpstr>
      <vt:lpstr>Hormone Interaction and Exercise</vt:lpstr>
      <vt:lpstr>Order of Operations</vt:lpstr>
      <vt:lpstr> Progressions</vt:lpstr>
      <vt:lpstr>Movement Progressions</vt:lpstr>
      <vt:lpstr>Exercise Intensity</vt:lpstr>
      <vt:lpstr>Identifying Proper Intensity</vt:lpstr>
      <vt:lpstr>Effect of Age</vt:lpstr>
      <vt:lpstr>Gender Differences</vt:lpstr>
      <vt:lpstr>Detraining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Training</dc:title>
  <dc:creator>Sergio Garcia</dc:creator>
  <cp:lastModifiedBy>Carlos.Estevez005</cp:lastModifiedBy>
  <cp:revision>1</cp:revision>
  <dcterms:created xsi:type="dcterms:W3CDTF">2019-08-20T04:22:02Z</dcterms:created>
  <dcterms:modified xsi:type="dcterms:W3CDTF">2020-04-08T20:12:54Z</dcterms:modified>
</cp:coreProperties>
</file>