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64" r:id="rId3"/>
    <p:sldId id="257" r:id="rId4"/>
    <p:sldId id="265" r:id="rId5"/>
    <p:sldId id="266" r:id="rId6"/>
    <p:sldId id="267"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65" autoAdjust="0"/>
    <p:restoredTop sz="74773" autoAdjust="0"/>
  </p:normalViewPr>
  <p:slideViewPr>
    <p:cSldViewPr>
      <p:cViewPr varScale="1">
        <p:scale>
          <a:sx n="55" d="100"/>
          <a:sy n="55" d="100"/>
        </p:scale>
        <p:origin x="178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67F392-CD7F-42D3-AE01-07D373274BE1}" type="datetimeFigureOut">
              <a:rPr lang="en-US" smtClean="0"/>
              <a:t>6/21/2017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625A93-80F8-402C-8992-87E1EEC42DF1}" type="slidenum">
              <a:rPr lang="en-US" smtClean="0"/>
              <a:t>‹#›</a:t>
            </a:fld>
            <a:endParaRPr lang="en-US" dirty="0"/>
          </a:p>
        </p:txBody>
      </p:sp>
    </p:spTree>
    <p:extLst>
      <p:ext uri="{BB962C8B-B14F-4D97-AF65-F5344CB8AC3E}">
        <p14:creationId xmlns:p14="http://schemas.microsoft.com/office/powerpoint/2010/main" val="4235519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breeze.careeredonline.com/coms203pps/"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This</a:t>
            </a:r>
            <a:r>
              <a:rPr lang="en-US" sz="1200" b="1" kern="1200" baseline="0" dirty="0" smtClean="0">
                <a:solidFill>
                  <a:schemeClr val="tx1"/>
                </a:solidFill>
                <a:effectLst/>
                <a:latin typeface="+mn-lt"/>
                <a:ea typeface="+mn-ea"/>
                <a:cs typeface="+mn-cs"/>
              </a:rPr>
              <a:t> is your notes section.  In this template, you will fill in the notes section with all of your pertinent information. You should also fill in the slide with short statements that are bulleted. </a:t>
            </a:r>
            <a:r>
              <a:rPr lang="en-US" sz="1200" b="1" u="none" kern="1200" baseline="0" dirty="0" smtClean="0">
                <a:solidFill>
                  <a:schemeClr val="tx1"/>
                </a:solidFill>
                <a:effectLst/>
                <a:latin typeface="+mn-lt"/>
                <a:ea typeface="+mn-ea"/>
                <a:cs typeface="+mn-cs"/>
              </a:rPr>
              <a:t>But do not have whole paragraphs on the slide</a:t>
            </a:r>
            <a:r>
              <a:rPr lang="en-US" sz="1200" b="1" kern="1200" baseline="0" dirty="0" smtClean="0">
                <a:solidFill>
                  <a:schemeClr val="tx1"/>
                </a:solidFill>
                <a:effectLst/>
                <a:latin typeface="+mn-lt"/>
                <a:ea typeface="+mn-ea"/>
                <a:cs typeface="+mn-cs"/>
              </a:rPr>
              <a:t>. This will set you up for success in your speech.  It is recommended that you also review the following module in preparation for this assignment and for completing your speeches: </a:t>
            </a:r>
            <a:r>
              <a:rPr lang="en-US" sz="1200" u="sng" kern="1200" dirty="0" smtClean="0">
                <a:solidFill>
                  <a:schemeClr val="tx1"/>
                </a:solidFill>
                <a:effectLst/>
                <a:latin typeface="+mn-lt"/>
                <a:ea typeface="+mn-ea"/>
                <a:cs typeface="+mn-cs"/>
                <a:hlinkClick r:id="rId3" tooltip="http://breeze.careeredonline.com/coms203pps/"/>
              </a:rPr>
              <a:t>http://breeze.careeredonline.com/coms203pps/</a:t>
            </a:r>
            <a:r>
              <a:rPr lang="en-US" sz="1200" kern="1200" dirty="0" smtClean="0">
                <a:solidFill>
                  <a:schemeClr val="tx1"/>
                </a:solidFill>
                <a:effectLst/>
                <a:latin typeface="+mn-lt"/>
                <a:ea typeface="+mn-ea"/>
                <a:cs typeface="+mn-cs"/>
              </a:rPr>
              <a:t> </a:t>
            </a: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5625A93-80F8-402C-8992-87E1EEC42DF1}" type="slidenum">
              <a:rPr lang="en-US" smtClean="0"/>
              <a:t>1</a:t>
            </a:fld>
            <a:endParaRPr lang="en-US" dirty="0"/>
          </a:p>
        </p:txBody>
      </p:sp>
    </p:spTree>
    <p:extLst>
      <p:ext uri="{BB962C8B-B14F-4D97-AF65-F5344CB8AC3E}">
        <p14:creationId xmlns:p14="http://schemas.microsoft.com/office/powerpoint/2010/main" val="1409494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Topic</a:t>
            </a:r>
            <a:r>
              <a:rPr lang="en-US" b="1" baseline="0" dirty="0" smtClean="0"/>
              <a:t> (Choose one of the topics from the assignment list):</a:t>
            </a:r>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Audience (classmates, coworkers, peers, etc.):</a:t>
            </a:r>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Setting or environment of the speech (church, work, classroom, etc.):</a:t>
            </a: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Opener: </a:t>
            </a:r>
            <a:r>
              <a:rPr lang="en-US" b="0" dirty="0" smtClean="0"/>
              <a:t>Please write out your full opener</a:t>
            </a:r>
            <a:r>
              <a:rPr lang="en-US" b="0" baseline="0" dirty="0" smtClean="0"/>
              <a:t> here (Remember that this should be a hook for the audience).</a:t>
            </a: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Thesis: </a:t>
            </a:r>
            <a:r>
              <a:rPr lang="en-US" b="0" dirty="0" smtClean="0"/>
              <a:t>Please</a:t>
            </a:r>
            <a:r>
              <a:rPr lang="en-US" b="0" baseline="0" dirty="0" smtClean="0"/>
              <a:t> write out your full thesis statement here. (Remember that this should offer a buy-in for the audience. Think about how your information will benefit the audience.)</a:t>
            </a:r>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Other notes:</a:t>
            </a: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In-text citations: </a:t>
            </a:r>
            <a:r>
              <a:rPr lang="en-US" b="0" baseline="0" dirty="0" smtClean="0"/>
              <a:t>If you already know some of the information that you will use from your references, please put your in-text citations here.  If you are using a quote or statistic as your attention-gaining device, remember that you have to cite it.</a:t>
            </a:r>
            <a:endParaRPr lang="en-US" b="1" baseline="0" dirty="0" smtClean="0"/>
          </a:p>
          <a:p>
            <a:endParaRPr lang="en-US" dirty="0"/>
          </a:p>
        </p:txBody>
      </p:sp>
      <p:sp>
        <p:nvSpPr>
          <p:cNvPr id="4" name="Slide Number Placeholder 3"/>
          <p:cNvSpPr>
            <a:spLocks noGrp="1"/>
          </p:cNvSpPr>
          <p:nvPr>
            <p:ph type="sldNum" sz="quarter" idx="10"/>
          </p:nvPr>
        </p:nvSpPr>
        <p:spPr/>
        <p:txBody>
          <a:bodyPr/>
          <a:lstStyle/>
          <a:p>
            <a:fld id="{F5625A93-80F8-402C-8992-87E1EEC42DF1}" type="slidenum">
              <a:rPr lang="en-US" smtClean="0"/>
              <a:t>2</a:t>
            </a:fld>
            <a:endParaRPr lang="en-US" dirty="0"/>
          </a:p>
        </p:txBody>
      </p:sp>
    </p:spTree>
    <p:extLst>
      <p:ext uri="{BB962C8B-B14F-4D97-AF65-F5344CB8AC3E}">
        <p14:creationId xmlns:p14="http://schemas.microsoft.com/office/powerpoint/2010/main" val="34162449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Each of your main points should build toward your topic. Each slide should focus on a main point and then supporting points for that main point. Please fill in the information on what your main point is and on some supporting points.</a:t>
            </a:r>
          </a:p>
          <a:p>
            <a:endParaRPr lang="en-US" b="1" baseline="0" dirty="0" smtClean="0"/>
          </a:p>
          <a:p>
            <a:r>
              <a:rPr lang="en-US" b="1" baseline="0" dirty="0" smtClean="0"/>
              <a:t>Main Point 1: </a:t>
            </a:r>
            <a:r>
              <a:rPr lang="en-US" b="0" baseline="0" dirty="0" smtClean="0"/>
              <a:t>This should be a clear sentence introducing your first main point to the audience.</a:t>
            </a:r>
            <a:endParaRPr lang="en-US" b="1" baseline="0" dirty="0" smtClean="0"/>
          </a:p>
          <a:p>
            <a:r>
              <a:rPr lang="en-US" b="1" baseline="0" dirty="0" smtClean="0"/>
              <a:t>Supporting points and information: </a:t>
            </a:r>
            <a:r>
              <a:rPr lang="en-US" b="0" baseline="0" dirty="0" smtClean="0"/>
              <a:t>Please include your dialog here that offers supporting information. In your slide, you should have a few supporting points and should consider secondary and possibly tertiary points.</a:t>
            </a:r>
          </a:p>
          <a:p>
            <a:r>
              <a:rPr lang="en-US" b="1" baseline="0" dirty="0" smtClean="0"/>
              <a:t>In-text citations: </a:t>
            </a:r>
            <a:r>
              <a:rPr lang="en-US" b="0" baseline="0" dirty="0" smtClean="0"/>
              <a:t>If you already know some of the information that you will use from your references, please put your in-text citations here.</a:t>
            </a:r>
            <a:endParaRPr lang="en-US" b="1" baseline="0" dirty="0" smtClean="0"/>
          </a:p>
        </p:txBody>
      </p:sp>
      <p:sp>
        <p:nvSpPr>
          <p:cNvPr id="4" name="Slide Number Placeholder 3"/>
          <p:cNvSpPr>
            <a:spLocks noGrp="1"/>
          </p:cNvSpPr>
          <p:nvPr>
            <p:ph type="sldNum" sz="quarter" idx="10"/>
          </p:nvPr>
        </p:nvSpPr>
        <p:spPr/>
        <p:txBody>
          <a:bodyPr/>
          <a:lstStyle/>
          <a:p>
            <a:fld id="{F5625A93-80F8-402C-8992-87E1EEC42DF1}" type="slidenum">
              <a:rPr lang="en-US" smtClean="0"/>
              <a:t>3</a:t>
            </a:fld>
            <a:endParaRPr lang="en-US" dirty="0"/>
          </a:p>
        </p:txBody>
      </p:sp>
    </p:spTree>
    <p:extLst>
      <p:ext uri="{BB962C8B-B14F-4D97-AF65-F5344CB8AC3E}">
        <p14:creationId xmlns:p14="http://schemas.microsoft.com/office/powerpoint/2010/main" val="2109768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Each of your main points should build toward your topic. Each slide should focus on a main point and then supporting points for that main point. Please fill in the information on what your main point is and on some supporting points.</a:t>
            </a:r>
          </a:p>
          <a:p>
            <a:endParaRPr lang="en-US" b="1" baseline="0" dirty="0" smtClean="0"/>
          </a:p>
          <a:p>
            <a:r>
              <a:rPr lang="en-US" b="1" baseline="0" dirty="0" smtClean="0"/>
              <a:t>Main Point 2: </a:t>
            </a:r>
            <a:r>
              <a:rPr lang="en-US" b="0" baseline="0" dirty="0" smtClean="0"/>
              <a:t>This should be a clear sentence introducing your second main point to the audience.</a:t>
            </a:r>
            <a:endParaRPr lang="en-US" b="1" baseline="0" dirty="0" smtClean="0"/>
          </a:p>
          <a:p>
            <a:r>
              <a:rPr lang="en-US" b="1" baseline="0" dirty="0" smtClean="0"/>
              <a:t>Supporting points and information: </a:t>
            </a:r>
            <a:r>
              <a:rPr lang="en-US" b="0" baseline="0" dirty="0" smtClean="0"/>
              <a:t>Here, please include your dialog that offers supporting information.  In your slide, you should have a few supporting points and should consider secondary and possibly tertiary points.</a:t>
            </a:r>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In-text citations: </a:t>
            </a:r>
            <a:r>
              <a:rPr lang="en-US" b="0" baseline="0" dirty="0" smtClean="0"/>
              <a:t>If you already know some of the information that you will use from your references, please put your in-text citations here.</a:t>
            </a:r>
            <a:endParaRPr lang="en-US" b="1" baseline="0" dirty="0" smtClean="0"/>
          </a:p>
          <a:p>
            <a:endParaRPr lang="en-US" b="1" baseline="0" dirty="0" smtClean="0"/>
          </a:p>
        </p:txBody>
      </p:sp>
      <p:sp>
        <p:nvSpPr>
          <p:cNvPr id="4" name="Slide Number Placeholder 3"/>
          <p:cNvSpPr>
            <a:spLocks noGrp="1"/>
          </p:cNvSpPr>
          <p:nvPr>
            <p:ph type="sldNum" sz="quarter" idx="10"/>
          </p:nvPr>
        </p:nvSpPr>
        <p:spPr/>
        <p:txBody>
          <a:bodyPr/>
          <a:lstStyle/>
          <a:p>
            <a:fld id="{F5625A93-80F8-402C-8992-87E1EEC42DF1}" type="slidenum">
              <a:rPr lang="en-US" smtClean="0"/>
              <a:t>4</a:t>
            </a:fld>
            <a:endParaRPr lang="en-US" dirty="0"/>
          </a:p>
        </p:txBody>
      </p:sp>
    </p:spTree>
    <p:extLst>
      <p:ext uri="{BB962C8B-B14F-4D97-AF65-F5344CB8AC3E}">
        <p14:creationId xmlns:p14="http://schemas.microsoft.com/office/powerpoint/2010/main" val="565034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smtClean="0"/>
              <a:t>Each of your main points should build toward your topic. Each slide should focus on a main point and then supporting points for that main point. Please fill in the information on what your main point is and on some supporting points.</a:t>
            </a:r>
          </a:p>
          <a:p>
            <a:endParaRPr lang="en-US" b="1" baseline="0" dirty="0" smtClean="0"/>
          </a:p>
          <a:p>
            <a:r>
              <a:rPr lang="en-US" b="1" baseline="0" dirty="0" smtClean="0"/>
              <a:t>Main Point 3: </a:t>
            </a:r>
            <a:r>
              <a:rPr lang="en-US" b="0" baseline="0" dirty="0" smtClean="0"/>
              <a:t>This should be a clear sentence introducing your third main point to the audience.</a:t>
            </a:r>
            <a:endParaRPr lang="en-US" b="1" baseline="0" dirty="0" smtClean="0"/>
          </a:p>
          <a:p>
            <a:r>
              <a:rPr lang="en-US" b="1" baseline="0" dirty="0" smtClean="0"/>
              <a:t>Supporting points and information: </a:t>
            </a:r>
            <a:r>
              <a:rPr lang="en-US" b="0" baseline="0" dirty="0" smtClean="0"/>
              <a:t>Here, please include your dialog that offers supporting information.  In your slide, you should have a few supporting points and should consider secondary and possibly tertiary points.</a:t>
            </a:r>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In-text citations: </a:t>
            </a:r>
            <a:r>
              <a:rPr lang="en-US" b="0" baseline="0" dirty="0" smtClean="0"/>
              <a:t>If you already know some of the information that you will use from your references, please put your in-text citations here.</a:t>
            </a:r>
            <a:endParaRPr lang="en-US" b="1" baseline="0" dirty="0" smtClean="0"/>
          </a:p>
          <a:p>
            <a:endParaRPr lang="en-US" b="1" baseline="0" dirty="0" smtClean="0"/>
          </a:p>
        </p:txBody>
      </p:sp>
      <p:sp>
        <p:nvSpPr>
          <p:cNvPr id="4" name="Slide Number Placeholder 3"/>
          <p:cNvSpPr>
            <a:spLocks noGrp="1"/>
          </p:cNvSpPr>
          <p:nvPr>
            <p:ph type="sldNum" sz="quarter" idx="10"/>
          </p:nvPr>
        </p:nvSpPr>
        <p:spPr/>
        <p:txBody>
          <a:bodyPr/>
          <a:lstStyle/>
          <a:p>
            <a:fld id="{F5625A93-80F8-402C-8992-87E1EEC42DF1}" type="slidenum">
              <a:rPr lang="en-US" smtClean="0"/>
              <a:t>5</a:t>
            </a:fld>
            <a:endParaRPr lang="en-US" dirty="0"/>
          </a:p>
        </p:txBody>
      </p:sp>
    </p:spTree>
    <p:extLst>
      <p:ext uri="{BB962C8B-B14F-4D97-AF65-F5344CB8AC3E}">
        <p14:creationId xmlns:p14="http://schemas.microsoft.com/office/powerpoint/2010/main" val="1703384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Each of your main points should build toward your topic. Each slide should focus on a main point and then supporting points for that main point. Please fill in the information on what your main point is and on some supporting points.</a:t>
            </a:r>
          </a:p>
          <a:p>
            <a:endParaRPr lang="en-US" b="1" baseline="0" dirty="0" smtClean="0"/>
          </a:p>
          <a:p>
            <a:r>
              <a:rPr lang="en-US" b="1" baseline="0" dirty="0" smtClean="0"/>
              <a:t>Optional Main Point 4: </a:t>
            </a:r>
            <a:r>
              <a:rPr lang="en-US" b="0" baseline="0" dirty="0" smtClean="0"/>
              <a:t>This should be a clear sentence introducing your fourth main point to the audience.</a:t>
            </a:r>
            <a:endParaRPr lang="en-US" b="1" baseline="0" dirty="0" smtClean="0"/>
          </a:p>
          <a:p>
            <a:r>
              <a:rPr lang="en-US" b="1" baseline="0" dirty="0" smtClean="0"/>
              <a:t>Supporting points and information: </a:t>
            </a:r>
            <a:r>
              <a:rPr lang="en-US" b="0" baseline="0" dirty="0" smtClean="0"/>
              <a:t>Here, please include your dialog that offers supporting information.  In your slide, you should have a few supporting points and should consider secondary and possibly tertiary points.</a:t>
            </a:r>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In-text citations: </a:t>
            </a:r>
            <a:r>
              <a:rPr lang="en-US" b="0" baseline="0" dirty="0" smtClean="0"/>
              <a:t>If you already know some of the information that you will use from your references, please put your in-text citations here.</a:t>
            </a:r>
            <a:endParaRPr lang="en-US" b="1" baseline="0" dirty="0" smtClean="0"/>
          </a:p>
          <a:p>
            <a:endParaRPr lang="en-US" b="1" baseline="0" dirty="0" smtClean="0"/>
          </a:p>
        </p:txBody>
      </p:sp>
      <p:sp>
        <p:nvSpPr>
          <p:cNvPr id="4" name="Slide Number Placeholder 3"/>
          <p:cNvSpPr>
            <a:spLocks noGrp="1"/>
          </p:cNvSpPr>
          <p:nvPr>
            <p:ph type="sldNum" sz="quarter" idx="10"/>
          </p:nvPr>
        </p:nvSpPr>
        <p:spPr/>
        <p:txBody>
          <a:bodyPr/>
          <a:lstStyle/>
          <a:p>
            <a:fld id="{F5625A93-80F8-402C-8992-87E1EEC42DF1}" type="slidenum">
              <a:rPr lang="en-US" smtClean="0"/>
              <a:t>6</a:t>
            </a:fld>
            <a:endParaRPr lang="en-US" dirty="0"/>
          </a:p>
        </p:txBody>
      </p:sp>
    </p:spTree>
    <p:extLst>
      <p:ext uri="{BB962C8B-B14F-4D97-AF65-F5344CB8AC3E}">
        <p14:creationId xmlns:p14="http://schemas.microsoft.com/office/powerpoint/2010/main" val="3537019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Restating</a:t>
            </a:r>
            <a:r>
              <a:rPr lang="en-US" b="1" baseline="0" dirty="0" smtClean="0"/>
              <a:t> the thesis: </a:t>
            </a:r>
            <a:r>
              <a:rPr lang="en-US" b="0" baseline="0" dirty="0" smtClean="0"/>
              <a:t>Recap the presentation by highlighting the main points discussed in the presentation here.</a:t>
            </a:r>
          </a:p>
          <a:p>
            <a:r>
              <a:rPr lang="en-US" b="1" baseline="0" dirty="0" smtClean="0"/>
              <a:t>Payoff and closing: </a:t>
            </a:r>
            <a:r>
              <a:rPr lang="en-US" b="0" baseline="0" dirty="0" smtClean="0"/>
              <a:t>Add a statement here that drives the audience to take an action based on the information discussed in your presentation and reinforces how this information will help the audience.</a:t>
            </a:r>
            <a:endParaRPr lang="en-US" b="1" dirty="0"/>
          </a:p>
        </p:txBody>
      </p:sp>
      <p:sp>
        <p:nvSpPr>
          <p:cNvPr id="4" name="Slide Number Placeholder 3"/>
          <p:cNvSpPr>
            <a:spLocks noGrp="1"/>
          </p:cNvSpPr>
          <p:nvPr>
            <p:ph type="sldNum" sz="quarter" idx="10"/>
          </p:nvPr>
        </p:nvSpPr>
        <p:spPr/>
        <p:txBody>
          <a:bodyPr/>
          <a:lstStyle/>
          <a:p>
            <a:fld id="{F5625A93-80F8-402C-8992-87E1EEC42DF1}" type="slidenum">
              <a:rPr lang="en-US" smtClean="0"/>
              <a:t>7</a:t>
            </a:fld>
            <a:endParaRPr lang="en-US" dirty="0"/>
          </a:p>
        </p:txBody>
      </p:sp>
    </p:spTree>
    <p:extLst>
      <p:ext uri="{BB962C8B-B14F-4D97-AF65-F5344CB8AC3E}">
        <p14:creationId xmlns:p14="http://schemas.microsoft.com/office/powerpoint/2010/main" val="26763388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Add your references on the</a:t>
            </a:r>
            <a:r>
              <a:rPr lang="en-US" b="1" baseline="0" dirty="0" smtClean="0"/>
              <a:t> slide here. Remember, you must have references and should not add yourself as a reference. There is an example reference for a Web </a:t>
            </a:r>
            <a:r>
              <a:rPr lang="en-US" b="1" baseline="0" smtClean="0"/>
              <a:t>site to </a:t>
            </a:r>
            <a:r>
              <a:rPr lang="en-US" b="1" baseline="0" dirty="0" smtClean="0"/>
              <a:t>assist you </a:t>
            </a:r>
            <a:r>
              <a:rPr lang="en-US" b="1" baseline="0" smtClean="0"/>
              <a:t>with formatting, </a:t>
            </a:r>
            <a:r>
              <a:rPr lang="en-US" b="1" baseline="0" dirty="0" smtClean="0"/>
              <a:t>so please replace it with your references. </a:t>
            </a:r>
            <a:endParaRPr lang="en-US" b="1" dirty="0"/>
          </a:p>
        </p:txBody>
      </p:sp>
      <p:sp>
        <p:nvSpPr>
          <p:cNvPr id="4" name="Slide Number Placeholder 3"/>
          <p:cNvSpPr>
            <a:spLocks noGrp="1"/>
          </p:cNvSpPr>
          <p:nvPr>
            <p:ph type="sldNum" sz="quarter" idx="10"/>
          </p:nvPr>
        </p:nvSpPr>
        <p:spPr/>
        <p:txBody>
          <a:bodyPr/>
          <a:lstStyle/>
          <a:p>
            <a:fld id="{F5625A93-80F8-402C-8992-87E1EEC42DF1}" type="slidenum">
              <a:rPr lang="en-US" smtClean="0"/>
              <a:t>8</a:t>
            </a:fld>
            <a:endParaRPr lang="en-US" dirty="0"/>
          </a:p>
        </p:txBody>
      </p:sp>
    </p:spTree>
    <p:extLst>
      <p:ext uri="{BB962C8B-B14F-4D97-AF65-F5344CB8AC3E}">
        <p14:creationId xmlns:p14="http://schemas.microsoft.com/office/powerpoint/2010/main" val="31683470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CC3801F-0740-4CB4-9C16-5686EBE6CB93}" type="datetimeFigureOut">
              <a:rPr lang="en-US" smtClean="0"/>
              <a:t>6/21/2017</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34651A3-BE09-44F6-883D-E6B5FF1BB267}"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C3801F-0740-4CB4-9C16-5686EBE6CB93}" type="datetimeFigureOut">
              <a:rPr lang="en-US" smtClean="0"/>
              <a:t>6/21/2017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4651A3-BE09-44F6-883D-E6B5FF1BB267}"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C3801F-0740-4CB4-9C16-5686EBE6CB93}" type="datetimeFigureOut">
              <a:rPr lang="en-US" smtClean="0"/>
              <a:t>6/21/2017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4651A3-BE09-44F6-883D-E6B5FF1BB267}"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C3801F-0740-4CB4-9C16-5686EBE6CB93}" type="datetimeFigureOut">
              <a:rPr lang="en-US" smtClean="0"/>
              <a:t>6/21/2017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4651A3-BE09-44F6-883D-E6B5FF1BB267}" type="slidenum">
              <a:rPr lang="en-US" smtClean="0"/>
              <a:t>‹#›</a:t>
            </a:fld>
            <a:endParaRPr lang="en-US" dirty="0"/>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CC3801F-0740-4CB4-9C16-5686EBE6CB93}" type="datetimeFigureOut">
              <a:rPr lang="en-US" smtClean="0"/>
              <a:t>6/21/2017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4651A3-BE09-44F6-883D-E6B5FF1BB267}"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CC3801F-0740-4CB4-9C16-5686EBE6CB93}" type="datetimeFigureOut">
              <a:rPr lang="en-US" smtClean="0"/>
              <a:t>6/21/2017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4651A3-BE09-44F6-883D-E6B5FF1BB267}" type="slidenum">
              <a:rPr lang="en-US" smtClean="0"/>
              <a:t>‹#›</a:t>
            </a:fld>
            <a:endParaRPr lang="en-US" dirty="0"/>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CC3801F-0740-4CB4-9C16-5686EBE6CB93}" type="datetimeFigureOut">
              <a:rPr lang="en-US" smtClean="0"/>
              <a:t>6/21/2017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34651A3-BE09-44F6-883D-E6B5FF1BB267}"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CC3801F-0740-4CB4-9C16-5686EBE6CB93}" type="datetimeFigureOut">
              <a:rPr lang="en-US" smtClean="0"/>
              <a:t>6/21/2017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34651A3-BE09-44F6-883D-E6B5FF1BB267}" type="slidenum">
              <a:rPr lang="en-US" smtClean="0"/>
              <a:t>‹#›</a:t>
            </a:fld>
            <a:endParaRPr lang="en-US" dirty="0"/>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C3801F-0740-4CB4-9C16-5686EBE6CB93}" type="datetimeFigureOut">
              <a:rPr lang="en-US" smtClean="0"/>
              <a:t>6/21/2017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34651A3-BE09-44F6-883D-E6B5FF1BB267}"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0CC3801F-0740-4CB4-9C16-5686EBE6CB93}" type="datetimeFigureOut">
              <a:rPr lang="en-US" smtClean="0"/>
              <a:t>6/21/2017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4651A3-BE09-44F6-883D-E6B5FF1BB267}"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CC3801F-0740-4CB4-9C16-5686EBE6CB93}" type="datetimeFigureOut">
              <a:rPr lang="en-US" smtClean="0"/>
              <a:t>6/21/2017</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34651A3-BE09-44F6-883D-E6B5FF1BB267}"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CC3801F-0740-4CB4-9C16-5686EBE6CB93}" type="datetimeFigureOut">
              <a:rPr lang="en-US" smtClean="0"/>
              <a:t>6/21/2017</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34651A3-BE09-44F6-883D-E6B5FF1BB267}"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Insert the Presentation Title Here </a:t>
            </a:r>
            <a:endParaRPr lang="en-US" dirty="0"/>
          </a:p>
        </p:txBody>
      </p:sp>
      <p:sp>
        <p:nvSpPr>
          <p:cNvPr id="3" name="Subtitle 2"/>
          <p:cNvSpPr>
            <a:spLocks noGrp="1"/>
          </p:cNvSpPr>
          <p:nvPr>
            <p:ph type="subTitle" idx="1"/>
          </p:nvPr>
        </p:nvSpPr>
        <p:spPr/>
        <p:txBody>
          <a:bodyPr>
            <a:normAutofit/>
          </a:bodyPr>
          <a:lstStyle/>
          <a:p>
            <a:pPr algn="ctr"/>
            <a:r>
              <a:rPr lang="en-US" dirty="0" smtClean="0"/>
              <a:t>Your Name </a:t>
            </a:r>
          </a:p>
          <a:p>
            <a:pPr algn="ctr"/>
            <a:r>
              <a:rPr lang="en-US" dirty="0" smtClean="0"/>
              <a:t> The Date </a:t>
            </a:r>
            <a:endParaRPr lang="en-US" dirty="0"/>
          </a:p>
        </p:txBody>
      </p:sp>
    </p:spTree>
    <p:extLst>
      <p:ext uri="{BB962C8B-B14F-4D97-AF65-F5344CB8AC3E}">
        <p14:creationId xmlns:p14="http://schemas.microsoft.com/office/powerpoint/2010/main" val="42556115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sz="2800" dirty="0" smtClean="0"/>
              <a:t>(Include a short statement to give the audience a taste of your opener)</a:t>
            </a:r>
          </a:p>
          <a:p>
            <a:pPr lvl="2"/>
            <a:r>
              <a:rPr lang="en-US" sz="2400" dirty="0" smtClean="0"/>
              <a:t>Secondary point if needed</a:t>
            </a:r>
            <a:endParaRPr lang="en-US" sz="2400" dirty="0"/>
          </a:p>
          <a:p>
            <a:pPr lvl="1"/>
            <a:r>
              <a:rPr lang="en-US" sz="2800" dirty="0"/>
              <a:t>(Include a short statement </a:t>
            </a:r>
            <a:r>
              <a:rPr lang="en-US" sz="2800" dirty="0" smtClean="0"/>
              <a:t>that gives the audience a taste of your thesis statement and buy-in)</a:t>
            </a:r>
            <a:endParaRPr lang="en-US" sz="2800" dirty="0"/>
          </a:p>
          <a:p>
            <a:pPr lvl="2"/>
            <a:r>
              <a:rPr lang="en-US" sz="2400" dirty="0" smtClean="0"/>
              <a:t>Secondary point if needed</a:t>
            </a:r>
            <a:endParaRPr lang="en-US" sz="2400" dirty="0"/>
          </a:p>
          <a:p>
            <a:pPr marL="109728" indent="0">
              <a:buNone/>
            </a:pPr>
            <a:endParaRPr lang="en-US" dirty="0"/>
          </a:p>
        </p:txBody>
      </p:sp>
      <p:sp>
        <p:nvSpPr>
          <p:cNvPr id="3" name="Title 2"/>
          <p:cNvSpPr>
            <a:spLocks noGrp="1"/>
          </p:cNvSpPr>
          <p:nvPr>
            <p:ph type="title"/>
          </p:nvPr>
        </p:nvSpPr>
        <p:spPr/>
        <p:txBody>
          <a:bodyPr>
            <a:normAutofit fontScale="90000"/>
          </a:bodyPr>
          <a:lstStyle/>
          <a:p>
            <a:pPr algn="ctr"/>
            <a:r>
              <a:rPr lang="en-US" dirty="0" smtClean="0"/>
              <a:t>Fill in a Meaningful </a:t>
            </a:r>
            <a:r>
              <a:rPr lang="en-US" dirty="0"/>
              <a:t>T</a:t>
            </a:r>
            <a:r>
              <a:rPr lang="en-US" dirty="0" smtClean="0"/>
              <a:t>itle for Your Introduction Here</a:t>
            </a:r>
            <a:endParaRPr lang="en-US" dirty="0"/>
          </a:p>
        </p:txBody>
      </p:sp>
    </p:spTree>
    <p:extLst>
      <p:ext uri="{BB962C8B-B14F-4D97-AF65-F5344CB8AC3E}">
        <p14:creationId xmlns:p14="http://schemas.microsoft.com/office/powerpoint/2010/main" val="3068206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Short statement that represents your first supporting point</a:t>
            </a:r>
          </a:p>
          <a:p>
            <a:pPr lvl="1"/>
            <a:r>
              <a:rPr lang="en-US" dirty="0" smtClean="0"/>
              <a:t>Short statement for possible secondary point(s)</a:t>
            </a:r>
          </a:p>
          <a:p>
            <a:pPr lvl="2"/>
            <a:r>
              <a:rPr lang="en-US" dirty="0" smtClean="0"/>
              <a:t>Tertiary point(s) if applicable</a:t>
            </a:r>
          </a:p>
          <a:p>
            <a:r>
              <a:rPr lang="en-US" dirty="0"/>
              <a:t>Short </a:t>
            </a:r>
            <a:r>
              <a:rPr lang="en-US" dirty="0" smtClean="0"/>
              <a:t>statement </a:t>
            </a:r>
            <a:r>
              <a:rPr lang="en-US" dirty="0"/>
              <a:t>that represents your </a:t>
            </a:r>
            <a:r>
              <a:rPr lang="en-US" dirty="0" smtClean="0"/>
              <a:t>second </a:t>
            </a:r>
            <a:r>
              <a:rPr lang="en-US" dirty="0"/>
              <a:t>supporting </a:t>
            </a:r>
            <a:r>
              <a:rPr lang="en-US" dirty="0" smtClean="0"/>
              <a:t>point</a:t>
            </a:r>
          </a:p>
          <a:p>
            <a:pPr lvl="1"/>
            <a:r>
              <a:rPr lang="en-US" dirty="0"/>
              <a:t>Short statement for possible secondary point(s</a:t>
            </a:r>
            <a:r>
              <a:rPr lang="en-US" dirty="0" smtClean="0"/>
              <a:t>)</a:t>
            </a:r>
          </a:p>
          <a:p>
            <a:pPr lvl="2"/>
            <a:r>
              <a:rPr lang="en-US" dirty="0"/>
              <a:t>Tertiary point(s) if applicable</a:t>
            </a:r>
          </a:p>
          <a:p>
            <a:pPr lvl="2"/>
            <a:endParaRPr lang="en-US" dirty="0"/>
          </a:p>
          <a:p>
            <a:pPr lvl="1"/>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n-US" dirty="0"/>
              <a:t>Fill in a </a:t>
            </a:r>
            <a:r>
              <a:rPr lang="en-US" dirty="0" smtClean="0"/>
              <a:t>Meaningful </a:t>
            </a:r>
            <a:r>
              <a:rPr lang="en-US" dirty="0"/>
              <a:t>T</a:t>
            </a:r>
            <a:r>
              <a:rPr lang="en-US" dirty="0" smtClean="0"/>
              <a:t>itle </a:t>
            </a:r>
            <a:r>
              <a:rPr lang="en-US" dirty="0"/>
              <a:t>for </a:t>
            </a:r>
            <a:r>
              <a:rPr lang="en-US" dirty="0" smtClean="0"/>
              <a:t>Your </a:t>
            </a:r>
            <a:r>
              <a:rPr lang="en-US" dirty="0"/>
              <a:t>F</a:t>
            </a:r>
            <a:r>
              <a:rPr lang="en-US" dirty="0" smtClean="0"/>
              <a:t>irst </a:t>
            </a:r>
            <a:r>
              <a:rPr lang="en-US" dirty="0"/>
              <a:t>M</a:t>
            </a:r>
            <a:r>
              <a:rPr lang="en-US" dirty="0" smtClean="0"/>
              <a:t>ain </a:t>
            </a:r>
            <a:r>
              <a:rPr lang="en-US" dirty="0"/>
              <a:t>P</a:t>
            </a:r>
            <a:r>
              <a:rPr lang="en-US" dirty="0" smtClean="0"/>
              <a:t>oint Here</a:t>
            </a:r>
            <a:endParaRPr lang="en-US" dirty="0"/>
          </a:p>
        </p:txBody>
      </p:sp>
    </p:spTree>
    <p:extLst>
      <p:ext uri="{BB962C8B-B14F-4D97-AF65-F5344CB8AC3E}">
        <p14:creationId xmlns:p14="http://schemas.microsoft.com/office/powerpoint/2010/main" val="6089593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Short statement that represents your first supporting point</a:t>
            </a:r>
          </a:p>
          <a:p>
            <a:pPr lvl="1"/>
            <a:r>
              <a:rPr lang="en-US" dirty="0" smtClean="0"/>
              <a:t>Short statement for possible secondary point(s)</a:t>
            </a:r>
          </a:p>
          <a:p>
            <a:pPr lvl="2"/>
            <a:r>
              <a:rPr lang="en-US" dirty="0" smtClean="0"/>
              <a:t>Tertiary point(s) if applicable</a:t>
            </a:r>
          </a:p>
          <a:p>
            <a:r>
              <a:rPr lang="en-US" dirty="0"/>
              <a:t>Short </a:t>
            </a:r>
            <a:r>
              <a:rPr lang="en-US" dirty="0" smtClean="0"/>
              <a:t>statement </a:t>
            </a:r>
            <a:r>
              <a:rPr lang="en-US" dirty="0"/>
              <a:t>that represents your </a:t>
            </a:r>
            <a:r>
              <a:rPr lang="en-US" dirty="0" smtClean="0"/>
              <a:t>second </a:t>
            </a:r>
            <a:r>
              <a:rPr lang="en-US" dirty="0"/>
              <a:t>supporting </a:t>
            </a:r>
            <a:r>
              <a:rPr lang="en-US" dirty="0" smtClean="0"/>
              <a:t>point</a:t>
            </a:r>
          </a:p>
          <a:p>
            <a:pPr lvl="1"/>
            <a:r>
              <a:rPr lang="en-US" dirty="0"/>
              <a:t>Short statement for possible secondary point(s</a:t>
            </a:r>
            <a:r>
              <a:rPr lang="en-US" dirty="0" smtClean="0"/>
              <a:t>)</a:t>
            </a:r>
          </a:p>
          <a:p>
            <a:pPr lvl="2"/>
            <a:r>
              <a:rPr lang="en-US" dirty="0"/>
              <a:t>Tertiary point(s) if applicable</a:t>
            </a:r>
          </a:p>
          <a:p>
            <a:pPr lvl="2"/>
            <a:endParaRPr lang="en-US" dirty="0"/>
          </a:p>
          <a:p>
            <a:pPr lvl="1"/>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n-US" dirty="0"/>
              <a:t>Fill in a </a:t>
            </a:r>
            <a:r>
              <a:rPr lang="en-US" dirty="0" smtClean="0"/>
              <a:t>Meaningful </a:t>
            </a:r>
            <a:r>
              <a:rPr lang="en-US" dirty="0"/>
              <a:t>T</a:t>
            </a:r>
            <a:r>
              <a:rPr lang="en-US" dirty="0" smtClean="0"/>
              <a:t>itle </a:t>
            </a:r>
            <a:r>
              <a:rPr lang="en-US" dirty="0"/>
              <a:t>for </a:t>
            </a:r>
            <a:r>
              <a:rPr lang="en-US" dirty="0" smtClean="0"/>
              <a:t>Your </a:t>
            </a:r>
            <a:r>
              <a:rPr lang="en-US" dirty="0"/>
              <a:t>S</a:t>
            </a:r>
            <a:r>
              <a:rPr lang="en-US" dirty="0" smtClean="0"/>
              <a:t>econd </a:t>
            </a:r>
            <a:r>
              <a:rPr lang="en-US" dirty="0"/>
              <a:t>M</a:t>
            </a:r>
            <a:r>
              <a:rPr lang="en-US" dirty="0" smtClean="0"/>
              <a:t>ain </a:t>
            </a:r>
            <a:r>
              <a:rPr lang="en-US" dirty="0"/>
              <a:t>P</a:t>
            </a:r>
            <a:r>
              <a:rPr lang="en-US" dirty="0" smtClean="0"/>
              <a:t>oint Here</a:t>
            </a:r>
            <a:endParaRPr lang="en-US" dirty="0"/>
          </a:p>
        </p:txBody>
      </p:sp>
    </p:spTree>
    <p:extLst>
      <p:ext uri="{BB962C8B-B14F-4D97-AF65-F5344CB8AC3E}">
        <p14:creationId xmlns:p14="http://schemas.microsoft.com/office/powerpoint/2010/main" val="2506286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Short statement that represents your first supporting point</a:t>
            </a:r>
          </a:p>
          <a:p>
            <a:pPr lvl="1"/>
            <a:r>
              <a:rPr lang="en-US" dirty="0" smtClean="0"/>
              <a:t>Short statement for possible secondary point(s)</a:t>
            </a:r>
          </a:p>
          <a:p>
            <a:pPr lvl="2"/>
            <a:r>
              <a:rPr lang="en-US" dirty="0" smtClean="0"/>
              <a:t>Tertiary point(s) if applicable</a:t>
            </a:r>
          </a:p>
          <a:p>
            <a:r>
              <a:rPr lang="en-US" dirty="0"/>
              <a:t>Short </a:t>
            </a:r>
            <a:r>
              <a:rPr lang="en-US" dirty="0" smtClean="0"/>
              <a:t>statement </a:t>
            </a:r>
            <a:r>
              <a:rPr lang="en-US" dirty="0"/>
              <a:t>that represents your </a:t>
            </a:r>
            <a:r>
              <a:rPr lang="en-US" dirty="0" smtClean="0"/>
              <a:t>second </a:t>
            </a:r>
            <a:r>
              <a:rPr lang="en-US" dirty="0"/>
              <a:t>supporting </a:t>
            </a:r>
            <a:r>
              <a:rPr lang="en-US" dirty="0" smtClean="0"/>
              <a:t>point</a:t>
            </a:r>
          </a:p>
          <a:p>
            <a:pPr lvl="1"/>
            <a:r>
              <a:rPr lang="en-US" dirty="0"/>
              <a:t>Short statement for possible secondary point(s</a:t>
            </a:r>
            <a:r>
              <a:rPr lang="en-US" dirty="0" smtClean="0"/>
              <a:t>)</a:t>
            </a:r>
          </a:p>
          <a:p>
            <a:pPr lvl="2"/>
            <a:r>
              <a:rPr lang="en-US" dirty="0"/>
              <a:t>Tertiary point(s) if applicable</a:t>
            </a:r>
          </a:p>
          <a:p>
            <a:pPr lvl="2"/>
            <a:endParaRPr lang="en-US" dirty="0"/>
          </a:p>
          <a:p>
            <a:pPr lvl="1"/>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n-US" dirty="0"/>
              <a:t>Fill in a </a:t>
            </a:r>
            <a:r>
              <a:rPr lang="en-US" dirty="0" smtClean="0"/>
              <a:t>Meaningful </a:t>
            </a:r>
            <a:r>
              <a:rPr lang="en-US" dirty="0"/>
              <a:t>T</a:t>
            </a:r>
            <a:r>
              <a:rPr lang="en-US" dirty="0" smtClean="0"/>
              <a:t>itle </a:t>
            </a:r>
            <a:r>
              <a:rPr lang="en-US" dirty="0"/>
              <a:t>for </a:t>
            </a:r>
            <a:r>
              <a:rPr lang="en-US" dirty="0" smtClean="0"/>
              <a:t>Your Third </a:t>
            </a:r>
            <a:r>
              <a:rPr lang="en-US" dirty="0"/>
              <a:t>M</a:t>
            </a:r>
            <a:r>
              <a:rPr lang="en-US" dirty="0" smtClean="0"/>
              <a:t>ain </a:t>
            </a:r>
            <a:r>
              <a:rPr lang="en-US" dirty="0"/>
              <a:t>P</a:t>
            </a:r>
            <a:r>
              <a:rPr lang="en-US" dirty="0" smtClean="0"/>
              <a:t>oint </a:t>
            </a:r>
            <a:r>
              <a:rPr lang="en-US" dirty="0"/>
              <a:t>H</a:t>
            </a:r>
            <a:r>
              <a:rPr lang="en-US" dirty="0" smtClean="0"/>
              <a:t>ere</a:t>
            </a:r>
            <a:endParaRPr lang="en-US" dirty="0"/>
          </a:p>
        </p:txBody>
      </p:sp>
    </p:spTree>
    <p:extLst>
      <p:ext uri="{BB962C8B-B14F-4D97-AF65-F5344CB8AC3E}">
        <p14:creationId xmlns:p14="http://schemas.microsoft.com/office/powerpoint/2010/main" val="14116083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Short statement that represents your first supporting point</a:t>
            </a:r>
          </a:p>
          <a:p>
            <a:pPr lvl="1"/>
            <a:r>
              <a:rPr lang="en-US" dirty="0" smtClean="0"/>
              <a:t>Short statement for possible secondary point(s)</a:t>
            </a:r>
          </a:p>
          <a:p>
            <a:pPr lvl="2"/>
            <a:r>
              <a:rPr lang="en-US" dirty="0" smtClean="0"/>
              <a:t>Tertiary point(s) if applicable</a:t>
            </a:r>
          </a:p>
          <a:p>
            <a:r>
              <a:rPr lang="en-US" dirty="0"/>
              <a:t>Short </a:t>
            </a:r>
            <a:r>
              <a:rPr lang="en-US" dirty="0" smtClean="0"/>
              <a:t>statement </a:t>
            </a:r>
            <a:r>
              <a:rPr lang="en-US" dirty="0"/>
              <a:t>that represents your </a:t>
            </a:r>
            <a:r>
              <a:rPr lang="en-US" dirty="0" smtClean="0"/>
              <a:t>second </a:t>
            </a:r>
            <a:r>
              <a:rPr lang="en-US" dirty="0"/>
              <a:t>supporting </a:t>
            </a:r>
            <a:r>
              <a:rPr lang="en-US" dirty="0" smtClean="0"/>
              <a:t>point</a:t>
            </a:r>
          </a:p>
          <a:p>
            <a:pPr lvl="1"/>
            <a:r>
              <a:rPr lang="en-US" dirty="0"/>
              <a:t>Short statement for possible secondary point(s</a:t>
            </a:r>
            <a:r>
              <a:rPr lang="en-US" dirty="0" smtClean="0"/>
              <a:t>)</a:t>
            </a:r>
          </a:p>
          <a:p>
            <a:pPr lvl="2"/>
            <a:r>
              <a:rPr lang="en-US" dirty="0"/>
              <a:t>Tertiary point(s) if applicable</a:t>
            </a:r>
          </a:p>
          <a:p>
            <a:pPr lvl="2"/>
            <a:endParaRPr lang="en-US" dirty="0"/>
          </a:p>
          <a:p>
            <a:pPr lvl="1"/>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n-US" dirty="0" smtClean="0"/>
              <a:t>(optional) Fill </a:t>
            </a:r>
            <a:r>
              <a:rPr lang="en-US" dirty="0"/>
              <a:t>in a </a:t>
            </a:r>
            <a:r>
              <a:rPr lang="en-US" dirty="0" smtClean="0"/>
              <a:t>Meaningful </a:t>
            </a:r>
            <a:r>
              <a:rPr lang="en-US" dirty="0"/>
              <a:t>T</a:t>
            </a:r>
            <a:r>
              <a:rPr lang="en-US" dirty="0" smtClean="0"/>
              <a:t>itle </a:t>
            </a:r>
            <a:r>
              <a:rPr lang="en-US" dirty="0"/>
              <a:t>for </a:t>
            </a:r>
            <a:r>
              <a:rPr lang="en-US" dirty="0" smtClean="0"/>
              <a:t>Your </a:t>
            </a:r>
            <a:r>
              <a:rPr lang="en-US" dirty="0"/>
              <a:t>F</a:t>
            </a:r>
            <a:r>
              <a:rPr lang="en-US" dirty="0" smtClean="0"/>
              <a:t>ourth </a:t>
            </a:r>
            <a:r>
              <a:rPr lang="en-US" dirty="0"/>
              <a:t>M</a:t>
            </a:r>
            <a:r>
              <a:rPr lang="en-US" dirty="0" smtClean="0"/>
              <a:t>ain </a:t>
            </a:r>
            <a:r>
              <a:rPr lang="en-US" dirty="0"/>
              <a:t>P</a:t>
            </a:r>
            <a:r>
              <a:rPr lang="en-US" dirty="0" smtClean="0"/>
              <a:t>oint </a:t>
            </a:r>
            <a:r>
              <a:rPr lang="en-US" dirty="0"/>
              <a:t>H</a:t>
            </a:r>
            <a:r>
              <a:rPr lang="en-US" dirty="0" smtClean="0"/>
              <a:t>ere</a:t>
            </a:r>
            <a:endParaRPr lang="en-US" dirty="0"/>
          </a:p>
        </p:txBody>
      </p:sp>
    </p:spTree>
    <p:extLst>
      <p:ext uri="{BB962C8B-B14F-4D97-AF65-F5344CB8AC3E}">
        <p14:creationId xmlns:p14="http://schemas.microsoft.com/office/powerpoint/2010/main" val="4193378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Short </a:t>
            </a:r>
            <a:r>
              <a:rPr lang="en-US" dirty="0" smtClean="0"/>
              <a:t>statement </a:t>
            </a:r>
            <a:r>
              <a:rPr lang="en-US" dirty="0"/>
              <a:t>that represents </a:t>
            </a:r>
            <a:r>
              <a:rPr lang="en-US" dirty="0" smtClean="0"/>
              <a:t>a final recap of the presentation information</a:t>
            </a:r>
            <a:endParaRPr lang="en-US" dirty="0"/>
          </a:p>
          <a:p>
            <a:pPr lvl="1"/>
            <a:r>
              <a:rPr lang="en-US" dirty="0"/>
              <a:t>Short statement for possible secondary point(s)</a:t>
            </a:r>
          </a:p>
          <a:p>
            <a:pPr lvl="2"/>
            <a:r>
              <a:rPr lang="en-US" dirty="0"/>
              <a:t>Tertiary point(s) if </a:t>
            </a:r>
            <a:r>
              <a:rPr lang="en-US" dirty="0" smtClean="0"/>
              <a:t>applicable</a:t>
            </a:r>
          </a:p>
          <a:p>
            <a:r>
              <a:rPr lang="en-US" dirty="0" smtClean="0"/>
              <a:t>Short statement that drives the audience to a next action</a:t>
            </a:r>
            <a:endParaRPr lang="en-US" dirty="0"/>
          </a:p>
        </p:txBody>
      </p:sp>
      <p:sp>
        <p:nvSpPr>
          <p:cNvPr id="3" name="Title 2"/>
          <p:cNvSpPr>
            <a:spLocks noGrp="1"/>
          </p:cNvSpPr>
          <p:nvPr>
            <p:ph type="title"/>
          </p:nvPr>
        </p:nvSpPr>
        <p:spPr/>
        <p:txBody>
          <a:bodyPr>
            <a:normAutofit fontScale="90000"/>
          </a:bodyPr>
          <a:lstStyle/>
          <a:p>
            <a:pPr algn="ctr"/>
            <a:r>
              <a:rPr lang="en-US" dirty="0"/>
              <a:t>Fill in a </a:t>
            </a:r>
            <a:r>
              <a:rPr lang="en-US" dirty="0" smtClean="0"/>
              <a:t>Meaningful </a:t>
            </a:r>
            <a:r>
              <a:rPr lang="en-US" dirty="0"/>
              <a:t>T</a:t>
            </a:r>
            <a:r>
              <a:rPr lang="en-US" dirty="0" smtClean="0"/>
              <a:t>itle </a:t>
            </a:r>
            <a:r>
              <a:rPr lang="en-US" dirty="0"/>
              <a:t>for </a:t>
            </a:r>
            <a:r>
              <a:rPr lang="en-US" dirty="0" smtClean="0"/>
              <a:t>Your Conclusion Here</a:t>
            </a:r>
            <a:endParaRPr lang="en-US" dirty="0"/>
          </a:p>
        </p:txBody>
      </p:sp>
    </p:spTree>
    <p:extLst>
      <p:ext uri="{BB962C8B-B14F-4D97-AF65-F5344CB8AC3E}">
        <p14:creationId xmlns:p14="http://schemas.microsoft.com/office/powerpoint/2010/main" val="41613215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smtClean="0"/>
              <a:t>(Example reference please remove)</a:t>
            </a:r>
          </a:p>
          <a:p>
            <a:pPr marL="109728" indent="0">
              <a:buNone/>
            </a:pPr>
            <a:endParaRPr lang="en-US" dirty="0"/>
          </a:p>
          <a:p>
            <a:pPr marL="457200" indent="-457200">
              <a:buNone/>
            </a:pPr>
            <a:r>
              <a:rPr lang="en-US" sz="2400" dirty="0"/>
              <a:t>Doctorow, C. (2009, August 13). </a:t>
            </a:r>
            <a:r>
              <a:rPr lang="en-US" sz="2400" i="1" dirty="0"/>
              <a:t>Photos of </a:t>
            </a:r>
            <a:r>
              <a:rPr lang="en-US" sz="2400" i="1" dirty="0" smtClean="0"/>
              <a:t>science </a:t>
            </a:r>
            <a:r>
              <a:rPr lang="en-US" sz="2400" i="1" dirty="0"/>
              <a:t>f</a:t>
            </a:r>
            <a:r>
              <a:rPr lang="en-US" sz="2400" i="1" dirty="0" smtClean="0"/>
              <a:t>iction </a:t>
            </a:r>
            <a:r>
              <a:rPr lang="en-US" sz="2400" i="1" dirty="0"/>
              <a:t>w</a:t>
            </a:r>
            <a:r>
              <a:rPr lang="en-US" sz="2400" i="1" dirty="0" smtClean="0"/>
              <a:t>riters</a:t>
            </a:r>
            <a:r>
              <a:rPr lang="en-US" sz="2400" i="1" dirty="0"/>
              <a:t>' </a:t>
            </a:r>
            <a:r>
              <a:rPr lang="en-US" sz="2400" i="1" dirty="0" smtClean="0"/>
              <a:t>nests</a:t>
            </a:r>
            <a:r>
              <a:rPr lang="en-US" sz="2400" i="1" dirty="0"/>
              <a:t>.</a:t>
            </a:r>
            <a:r>
              <a:rPr lang="en-US" sz="2400" dirty="0"/>
              <a:t> </a:t>
            </a:r>
            <a:r>
              <a:rPr lang="en-US" sz="2400" dirty="0" smtClean="0"/>
              <a:t>Retrieved from </a:t>
            </a:r>
            <a:r>
              <a:rPr lang="en-US" sz="2400" dirty="0"/>
              <a:t>http://www.boingboing.net/2009/08/13/photos-of-science-fi.html</a:t>
            </a:r>
          </a:p>
          <a:p>
            <a:pPr marL="109728" indent="0">
              <a:buNone/>
            </a:pPr>
            <a:endParaRPr lang="en-US" dirty="0"/>
          </a:p>
        </p:txBody>
      </p:sp>
      <p:sp>
        <p:nvSpPr>
          <p:cNvPr id="3" name="Title 2"/>
          <p:cNvSpPr>
            <a:spLocks noGrp="1"/>
          </p:cNvSpPr>
          <p:nvPr>
            <p:ph type="title"/>
          </p:nvPr>
        </p:nvSpPr>
        <p:spPr/>
        <p:txBody>
          <a:bodyPr/>
          <a:lstStyle/>
          <a:p>
            <a:pPr algn="ctr"/>
            <a:r>
              <a:rPr lang="en-US" dirty="0" smtClean="0"/>
              <a:t>References </a:t>
            </a:r>
            <a:endParaRPr lang="en-US" dirty="0"/>
          </a:p>
        </p:txBody>
      </p:sp>
    </p:spTree>
    <p:extLst>
      <p:ext uri="{BB962C8B-B14F-4D97-AF65-F5344CB8AC3E}">
        <p14:creationId xmlns:p14="http://schemas.microsoft.com/office/powerpoint/2010/main" val="12906244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1718</TotalTime>
  <Words>1174</Words>
  <Application>Microsoft Office PowerPoint</Application>
  <PresentationFormat>On-screen Show (4:3)</PresentationFormat>
  <Paragraphs>92</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Calibri</vt:lpstr>
      <vt:lpstr>Lucida Sans Unicode</vt:lpstr>
      <vt:lpstr>Verdana</vt:lpstr>
      <vt:lpstr>Wingdings 2</vt:lpstr>
      <vt:lpstr>Wingdings 3</vt:lpstr>
      <vt:lpstr>Concourse</vt:lpstr>
      <vt:lpstr>Insert the Presentation Title Here </vt:lpstr>
      <vt:lpstr>Fill in a Meaningful Title for Your Introduction Here</vt:lpstr>
      <vt:lpstr>Fill in a Meaningful Title for Your First Main Point Here</vt:lpstr>
      <vt:lpstr>Fill in a Meaningful Title for Your Second Main Point Here</vt:lpstr>
      <vt:lpstr>Fill in a Meaningful Title for Your Third Main Point Here</vt:lpstr>
      <vt:lpstr>(optional) Fill in a Meaningful Title for Your Fourth Main Point Here</vt:lpstr>
      <vt:lpstr>Fill in a Meaningful Title for Your Conclusion Here</vt:lpstr>
      <vt:lpstr>References </vt:lpstr>
    </vt:vector>
  </TitlesOfParts>
  <Company>Career Education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COMS203</dc:title>
  <dc:creator>Christina Garcia</dc:creator>
  <cp:lastModifiedBy>cosmas</cp:lastModifiedBy>
  <cp:revision>31</cp:revision>
  <dcterms:created xsi:type="dcterms:W3CDTF">2016-05-05T17:20:21Z</dcterms:created>
  <dcterms:modified xsi:type="dcterms:W3CDTF">2017-06-21T03:53:18Z</dcterms:modified>
</cp:coreProperties>
</file>