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pptx" ContentType="application/vnd.openxmlformats-officedocument.presentationml.presentation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6"/>
  </p:notesMasterIdLst>
  <p:sldIdLst>
    <p:sldId id="256" r:id="rId2"/>
    <p:sldId id="264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60" y="-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DE1FFA-410B-4B4B-B014-7662258F03F0}" type="datetimeFigureOut">
              <a:rPr lang="en-US" smtClean="0"/>
              <a:pPr/>
              <a:t>6/27/2018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4A5BB8-CABB-4F07-8EAA-39A35A6617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210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A5BB8-CABB-4F07-8EAA-39A35A6617D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883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752F-66D8-4C70-984C-B21477D4EF5D}" type="datetimeFigureOut">
              <a:rPr lang="en-US" smtClean="0"/>
              <a:pPr/>
              <a:t>6/27/2018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4EDD-6DAD-47D3-A962-8AEDBA3BB5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40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752F-66D8-4C70-984C-B21477D4EF5D}" type="datetimeFigureOut">
              <a:rPr lang="en-US" smtClean="0"/>
              <a:pPr/>
              <a:t>6/27/2018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4EDD-6DAD-47D3-A962-8AEDBA3BB5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196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752F-66D8-4C70-984C-B21477D4EF5D}" type="datetimeFigureOut">
              <a:rPr lang="en-US" smtClean="0"/>
              <a:pPr/>
              <a:t>6/27/2018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4EDD-6DAD-47D3-A962-8AEDBA3BB5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23596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752F-66D8-4C70-984C-B21477D4EF5D}" type="datetimeFigureOut">
              <a:rPr lang="en-US" smtClean="0"/>
              <a:pPr/>
              <a:t>6/27/2018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4EDD-6DAD-47D3-A962-8AEDBA3BB5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893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752F-66D8-4C70-984C-B21477D4EF5D}" type="datetimeFigureOut">
              <a:rPr lang="en-US" smtClean="0"/>
              <a:pPr/>
              <a:t>6/27/2018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4EDD-6DAD-47D3-A962-8AEDBA3BB5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68051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752F-66D8-4C70-984C-B21477D4EF5D}" type="datetimeFigureOut">
              <a:rPr lang="en-US" smtClean="0"/>
              <a:pPr/>
              <a:t>6/27/2018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4EDD-6DAD-47D3-A962-8AEDBA3BB5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78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752F-66D8-4C70-984C-B21477D4EF5D}" type="datetimeFigureOut">
              <a:rPr lang="en-US" smtClean="0"/>
              <a:pPr/>
              <a:t>6/27/2018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4EDD-6DAD-47D3-A962-8AEDBA3BB5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7041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752F-66D8-4C70-984C-B21477D4EF5D}" type="datetimeFigureOut">
              <a:rPr lang="en-US" smtClean="0"/>
              <a:pPr/>
              <a:t>6/27/2018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4EDD-6DAD-47D3-A962-8AEDBA3BB5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545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752F-66D8-4C70-984C-B21477D4EF5D}" type="datetimeFigureOut">
              <a:rPr lang="en-US" smtClean="0"/>
              <a:pPr/>
              <a:t>6/27/2018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4EDD-6DAD-47D3-A962-8AEDBA3BB5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057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752F-66D8-4C70-984C-B21477D4EF5D}" type="datetimeFigureOut">
              <a:rPr lang="en-US" smtClean="0"/>
              <a:pPr/>
              <a:t>6/27/2018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4EDD-6DAD-47D3-A962-8AEDBA3BB5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217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752F-66D8-4C70-984C-B21477D4EF5D}" type="datetimeFigureOut">
              <a:rPr lang="en-US" smtClean="0"/>
              <a:pPr/>
              <a:t>6/27/2018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4EDD-6DAD-47D3-A962-8AEDBA3BB5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8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752F-66D8-4C70-984C-B21477D4EF5D}" type="datetimeFigureOut">
              <a:rPr lang="en-US" smtClean="0"/>
              <a:pPr/>
              <a:t>6/27/2018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4EDD-6DAD-47D3-A962-8AEDBA3BB5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833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752F-66D8-4C70-984C-B21477D4EF5D}" type="datetimeFigureOut">
              <a:rPr lang="en-US" smtClean="0"/>
              <a:pPr/>
              <a:t>6/27/2018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4EDD-6DAD-47D3-A962-8AEDBA3BB5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715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752F-66D8-4C70-984C-B21477D4EF5D}" type="datetimeFigureOut">
              <a:rPr lang="en-US" smtClean="0"/>
              <a:pPr/>
              <a:t>6/27/2018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4EDD-6DAD-47D3-A962-8AEDBA3BB5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63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752F-66D8-4C70-984C-B21477D4EF5D}" type="datetimeFigureOut">
              <a:rPr lang="en-US" smtClean="0"/>
              <a:pPr/>
              <a:t>6/27/2018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4EDD-6DAD-47D3-A962-8AEDBA3BB5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269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752F-66D8-4C70-984C-B21477D4EF5D}" type="datetimeFigureOut">
              <a:rPr lang="en-US" smtClean="0"/>
              <a:pPr/>
              <a:t>6/27/2018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4EDD-6DAD-47D3-A962-8AEDBA3BB5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925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6752F-66D8-4C70-984C-B21477D4EF5D}" type="datetimeFigureOut">
              <a:rPr lang="en-US" smtClean="0"/>
              <a:pPr/>
              <a:t>6/27/2018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B904EDD-6DAD-47D3-A962-8AEDBA3BB5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464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PowerPoint_Presentation1.ppt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838200"/>
            <a:ext cx="7772400" cy="24384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Part 1</a:t>
            </a:r>
            <a:br>
              <a:rPr lang="en-US" dirty="0" smtClean="0"/>
            </a:br>
            <a:r>
              <a:rPr lang="en-US" dirty="0" smtClean="0"/>
              <a:t>The U. S. Congress: </a:t>
            </a:r>
            <a:br>
              <a:rPr lang="en-US" dirty="0" smtClean="0"/>
            </a:br>
            <a:r>
              <a:rPr lang="en-US" dirty="0" smtClean="0"/>
              <a:t>Congress at Work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57600"/>
            <a:ext cx="6400800" cy="19812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General View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65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Legislative Process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2209800"/>
            <a:ext cx="7848601" cy="38315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Committee</a:t>
            </a:r>
          </a:p>
          <a:p>
            <a:r>
              <a:rPr lang="en-US" dirty="0" smtClean="0"/>
              <a:t>Sub-Com</a:t>
            </a:r>
          </a:p>
          <a:p>
            <a:r>
              <a:rPr lang="en-US" dirty="0" smtClean="0"/>
              <a:t>Reported by</a:t>
            </a:r>
          </a:p>
          <a:p>
            <a:r>
              <a:rPr lang="en-US" dirty="0" smtClean="0"/>
              <a:t>Committee</a:t>
            </a:r>
          </a:p>
          <a:p>
            <a:pPr marL="0" indent="0">
              <a:buNone/>
            </a:pPr>
            <a:r>
              <a:rPr lang="en-US" dirty="0" smtClean="0"/>
              <a:t>Conference</a:t>
            </a:r>
          </a:p>
          <a:p>
            <a:pPr marL="0" indent="0">
              <a:buNone/>
            </a:pPr>
            <a:r>
              <a:rPr lang="en-US" dirty="0" smtClean="0"/>
              <a:t>Committee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3080719"/>
              </p:ext>
            </p:extLst>
          </p:nvPr>
        </p:nvGraphicFramePr>
        <p:xfrm>
          <a:off x="2360522" y="1676400"/>
          <a:ext cx="6250078" cy="419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Presentation" r:id="rId3" imgW="4570388" imgH="3427437" progId="PowerPoint.Show.12">
                  <p:embed/>
                </p:oleObj>
              </mc:Choice>
              <mc:Fallback>
                <p:oleObj name="Presentation" r:id="rId3" imgW="4570388" imgH="3427437" progId="PowerPoint.Show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0522" y="1676400"/>
                        <a:ext cx="6250078" cy="41910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850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Negative Checks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 smtClean="0"/>
              <a:t>1. Override:</a:t>
            </a:r>
          </a:p>
          <a:p>
            <a:pPr marL="0" indent="0">
              <a:buNone/>
            </a:pPr>
            <a:r>
              <a:rPr lang="en-US" dirty="0" smtClean="0"/>
              <a:t>         The power of Congress to kill the veto of the U.S.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President by 2/3 votes.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2. Cloture: </a:t>
            </a:r>
          </a:p>
          <a:p>
            <a:pPr marL="0" indent="0">
              <a:buNone/>
            </a:pPr>
            <a:r>
              <a:rPr lang="en-US" dirty="0" smtClean="0"/>
              <a:t>     Power of the  U.S. Senate to kill Filibuster by </a:t>
            </a:r>
            <a:r>
              <a:rPr lang="en-US" dirty="0" smtClean="0"/>
              <a:t>3/5 </a:t>
            </a:r>
            <a:r>
              <a:rPr lang="en-US" dirty="0" smtClean="0"/>
              <a:t>votes.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3.Discharge Petition: The House of Representative can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discharge a bill from a committee by 218/435 votes.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8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Constituency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1.  Case Work: Personal work of a congressman or a senator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for their constituents.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 Ceremonial Task: Participating at the gathering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and ceremonies.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3. Private Bills: Bills benefitting a small group of people.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4. Congressional Oversight: The U.S. Congress has the power to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investigate illegal actions of the U.S. Government.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31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501</TotalTime>
  <Words>148</Words>
  <Application>Microsoft Office PowerPoint</Application>
  <PresentationFormat>On-screen Show (4:3)</PresentationFormat>
  <Paragraphs>32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Trebuchet MS</vt:lpstr>
      <vt:lpstr>Wingdings 3</vt:lpstr>
      <vt:lpstr>Facet</vt:lpstr>
      <vt:lpstr>Presentation</vt:lpstr>
      <vt:lpstr>Part 1 The U. S. Congress:  Congress at Work</vt:lpstr>
      <vt:lpstr>Legislative Process </vt:lpstr>
      <vt:lpstr>Negative Checks </vt:lpstr>
      <vt:lpstr>Constituency Services</vt:lpstr>
    </vt:vector>
  </TitlesOfParts>
  <Company>SMCCCD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U. S. Congress</dc:title>
  <dc:creator>smccd</dc:creator>
  <cp:lastModifiedBy>Noori, Azatullah</cp:lastModifiedBy>
  <cp:revision>38</cp:revision>
  <dcterms:created xsi:type="dcterms:W3CDTF">2012-02-26T23:26:53Z</dcterms:created>
  <dcterms:modified xsi:type="dcterms:W3CDTF">2018-06-27T19:43:25Z</dcterms:modified>
</cp:coreProperties>
</file>