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79"/>
    <p:restoredTop sz="94669"/>
  </p:normalViewPr>
  <p:slideViewPr>
    <p:cSldViewPr>
      <p:cViewPr varScale="1">
        <p:scale>
          <a:sx n="87" d="100"/>
          <a:sy n="87" d="100"/>
        </p:scale>
        <p:origin x="68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B0A21-6360-46EF-8C5A-248C640FE83A}" type="datetimeFigureOut">
              <a:rPr lang="en-US" smtClean="0"/>
              <a:t>5/12/20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98968-438C-4471-A0E6-84011F65A8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Qur’an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IWS 192: </a:t>
            </a:r>
            <a:r>
              <a:rPr lang="en-US" dirty="0" smtClean="0"/>
              <a:t>FOUNDATIONAL TEXTS</a:t>
            </a:r>
          </a:p>
          <a:p>
            <a:r>
              <a:rPr lang="en-US" dirty="0" smtClean="0"/>
              <a:t>Spring 2020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Mbengue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(</a:t>
            </a:r>
            <a:r>
              <a:rPr lang="en-US" dirty="0" err="1" smtClean="0"/>
              <a:t>Motzki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According to </a:t>
            </a:r>
            <a:r>
              <a:rPr lang="en-US" dirty="0" err="1" smtClean="0"/>
              <a:t>Motzki</a:t>
            </a:r>
            <a:r>
              <a:rPr lang="en-US" dirty="0" smtClean="0"/>
              <a:t>, do Muslims and modern non-Muslim Westerners for example engage the Qur’an for the same reasons?</a:t>
            </a:r>
          </a:p>
          <a:p>
            <a:r>
              <a:rPr lang="en-US" dirty="0" smtClean="0"/>
              <a:t>What does using the Qur’an as a historical source imply, in </a:t>
            </a:r>
            <a:r>
              <a:rPr lang="en-US" dirty="0" err="1" smtClean="0"/>
              <a:t>Motzki’s</a:t>
            </a:r>
            <a:r>
              <a:rPr lang="en-US" dirty="0" smtClean="0"/>
              <a:t> view?</a:t>
            </a:r>
          </a:p>
          <a:p>
            <a:r>
              <a:rPr lang="en-US" dirty="0" smtClean="0"/>
              <a:t>How does </a:t>
            </a:r>
            <a:r>
              <a:rPr lang="en-US" dirty="0" err="1" smtClean="0"/>
              <a:t>Motzki</a:t>
            </a:r>
            <a:r>
              <a:rPr lang="en-US" dirty="0" smtClean="0"/>
              <a:t> define source criticism?</a:t>
            </a:r>
          </a:p>
          <a:p>
            <a:r>
              <a:rPr lang="en-US" dirty="0" smtClean="0"/>
              <a:t>Which three ways does </a:t>
            </a:r>
            <a:r>
              <a:rPr lang="en-US" dirty="0" err="1" smtClean="0"/>
              <a:t>Motzki</a:t>
            </a:r>
            <a:r>
              <a:rPr lang="en-US" dirty="0" smtClean="0"/>
              <a:t> consider the possible ways to date the Qur’an?</a:t>
            </a:r>
          </a:p>
          <a:p>
            <a:r>
              <a:rPr lang="en-US" dirty="0" smtClean="0"/>
              <a:t>What does </a:t>
            </a:r>
            <a:r>
              <a:rPr lang="en-US" dirty="0" err="1" smtClean="0"/>
              <a:t>Motzki</a:t>
            </a:r>
            <a:r>
              <a:rPr lang="en-US" dirty="0" smtClean="0"/>
              <a:t> invoke as the main issues/positions regarding the scholarship on the Qur’an as historical source?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(</a:t>
            </a:r>
            <a:r>
              <a:rPr lang="en-US" dirty="0" err="1" smtClean="0"/>
              <a:t>Motzki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a consensus among the Western scholars quoted by </a:t>
            </a:r>
            <a:r>
              <a:rPr lang="en-US" dirty="0" err="1" smtClean="0"/>
              <a:t>Motzki</a:t>
            </a:r>
            <a:r>
              <a:rPr lang="en-US" dirty="0" smtClean="0"/>
              <a:t> as to the history of the Qur’an?</a:t>
            </a:r>
          </a:p>
          <a:p>
            <a:r>
              <a:rPr lang="en-US" dirty="0" smtClean="0"/>
              <a:t>How did </a:t>
            </a:r>
            <a:r>
              <a:rPr lang="en-US" dirty="0" err="1" smtClean="0"/>
              <a:t>Motzki</a:t>
            </a:r>
            <a:r>
              <a:rPr lang="en-US" dirty="0" smtClean="0"/>
              <a:t> proceed to analyze the sources on the collection of the Qur’an?</a:t>
            </a:r>
          </a:p>
          <a:p>
            <a:r>
              <a:rPr lang="en-US" dirty="0" smtClean="0"/>
              <a:t>What does he think of </a:t>
            </a:r>
            <a:r>
              <a:rPr lang="en-US" dirty="0" err="1" smtClean="0"/>
              <a:t>Mingana’s</a:t>
            </a:r>
            <a:r>
              <a:rPr lang="en-US" dirty="0" smtClean="0"/>
              <a:t> and </a:t>
            </a:r>
            <a:r>
              <a:rPr lang="en-US" dirty="0" err="1" smtClean="0"/>
              <a:t>Wansborough’s</a:t>
            </a:r>
            <a:r>
              <a:rPr lang="en-US" dirty="0" smtClean="0"/>
              <a:t> positions on the collection of the Qur’an?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criticism;</a:t>
            </a:r>
          </a:p>
          <a:p>
            <a:r>
              <a:rPr lang="en-US" dirty="0" smtClean="0"/>
              <a:t>Hadith as a historical source;</a:t>
            </a:r>
          </a:p>
          <a:p>
            <a:r>
              <a:rPr lang="en-US" dirty="0" smtClean="0"/>
              <a:t>The complexity of </a:t>
            </a:r>
            <a:r>
              <a:rPr lang="en-US" smtClean="0"/>
              <a:t>hadith transmission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159</Words>
  <Application>Microsoft Macintosh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The Qur’an</vt:lpstr>
      <vt:lpstr>Questions (Motzki)</vt:lpstr>
      <vt:lpstr>Questions (Motzki)</vt:lpstr>
      <vt:lpstr>Keywords</vt:lpstr>
    </vt:vector>
  </TitlesOfParts>
  <Company>Hewlett-Packard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Qur’an</dc:title>
  <dc:creator>Babacar</dc:creator>
  <cp:lastModifiedBy>Microsoft Office User</cp:lastModifiedBy>
  <cp:revision>8</cp:revision>
  <dcterms:created xsi:type="dcterms:W3CDTF">2015-10-20T03:11:11Z</dcterms:created>
  <dcterms:modified xsi:type="dcterms:W3CDTF">2020-05-12T15:00:35Z</dcterms:modified>
</cp:coreProperties>
</file>