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3" r:id="rId1"/>
  </p:sldMasterIdLst>
  <p:notesMasterIdLst>
    <p:notesMasterId r:id="rId23"/>
  </p:notesMasterIdLst>
  <p:handoutMasterIdLst>
    <p:handoutMasterId r:id="rId24"/>
  </p:handoutMasterIdLst>
  <p:sldIdLst>
    <p:sldId id="288" r:id="rId2"/>
    <p:sldId id="289" r:id="rId3"/>
    <p:sldId id="291" r:id="rId4"/>
    <p:sldId id="292" r:id="rId5"/>
    <p:sldId id="308" r:id="rId6"/>
    <p:sldId id="302" r:id="rId7"/>
    <p:sldId id="303" r:id="rId8"/>
    <p:sldId id="312" r:id="rId9"/>
    <p:sldId id="293" r:id="rId10"/>
    <p:sldId id="294" r:id="rId11"/>
    <p:sldId id="295" r:id="rId12"/>
    <p:sldId id="304" r:id="rId13"/>
    <p:sldId id="305" r:id="rId14"/>
    <p:sldId id="296" r:id="rId15"/>
    <p:sldId id="310" r:id="rId16"/>
    <p:sldId id="297" r:id="rId17"/>
    <p:sldId id="298" r:id="rId18"/>
    <p:sldId id="306" r:id="rId19"/>
    <p:sldId id="307" r:id="rId20"/>
    <p:sldId id="313" r:id="rId21"/>
    <p:sldId id="301" r:id="rId22"/>
  </p:sldIdLst>
  <p:sldSz cx="9144000" cy="6858000" type="screen4x3"/>
  <p:notesSz cx="6858000" cy="9199563"/>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5pPr>
    <a:lvl6pPr marL="2286000" algn="l" defTabSz="914400" rtl="0" eaLnBrk="1" latinLnBrk="0" hangingPunct="1">
      <a:defRPr sz="2400" kern="1200">
        <a:solidFill>
          <a:schemeClr val="tx1"/>
        </a:solidFill>
        <a:latin typeface="Arial" panose="020B0604020202020204" pitchFamily="34" charset="0"/>
        <a:ea typeface="+mn-ea"/>
        <a:cs typeface="+mn-cs"/>
      </a:defRPr>
    </a:lvl6pPr>
    <a:lvl7pPr marL="2743200" algn="l" defTabSz="914400" rtl="0" eaLnBrk="1" latinLnBrk="0" hangingPunct="1">
      <a:defRPr sz="2400" kern="1200">
        <a:solidFill>
          <a:schemeClr val="tx1"/>
        </a:solidFill>
        <a:latin typeface="Arial" panose="020B0604020202020204" pitchFamily="34" charset="0"/>
        <a:ea typeface="+mn-ea"/>
        <a:cs typeface="+mn-cs"/>
      </a:defRPr>
    </a:lvl7pPr>
    <a:lvl8pPr marL="3200400" algn="l" defTabSz="914400" rtl="0" eaLnBrk="1" latinLnBrk="0" hangingPunct="1">
      <a:defRPr sz="2400" kern="1200">
        <a:solidFill>
          <a:schemeClr val="tx1"/>
        </a:solidFill>
        <a:latin typeface="Arial" panose="020B0604020202020204" pitchFamily="34" charset="0"/>
        <a:ea typeface="+mn-ea"/>
        <a:cs typeface="+mn-cs"/>
      </a:defRPr>
    </a:lvl8pPr>
    <a:lvl9pPr marL="3657600" algn="l" defTabSz="914400" rtl="0" eaLnBrk="1" latinLnBrk="0" hangingPunct="1">
      <a:defRPr sz="2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pos="273">
          <p15:clr>
            <a:srgbClr val="A4A3A4"/>
          </p15:clr>
        </p15:guide>
      </p15:sldGuideLst>
    </p:ext>
    <p:ext uri="{2D200454-40CA-4A62-9FC3-DE9A4176ACB9}">
      <p15:notesGuideLst xmlns:p15="http://schemas.microsoft.com/office/powerpoint/2012/main">
        <p15:guide id="1" orient="horz" pos="2897">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74CF"/>
    <a:srgbClr val="1B7EE1"/>
    <a:srgbClr val="1973CD"/>
    <a:srgbClr val="1666B6"/>
    <a:srgbClr val="0C66C0"/>
    <a:srgbClr val="0066CC"/>
    <a:srgbClr val="0099FF"/>
    <a:srgbClr val="186E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71" autoAdjust="0"/>
    <p:restoredTop sz="94494" autoAdjust="0"/>
  </p:normalViewPr>
  <p:slideViewPr>
    <p:cSldViewPr snapToGrid="0" showGuides="1">
      <p:cViewPr varScale="1">
        <p:scale>
          <a:sx n="64" d="100"/>
          <a:sy n="64" d="100"/>
        </p:scale>
        <p:origin x="1446" y="72"/>
      </p:cViewPr>
      <p:guideLst>
        <p:guide orient="horz" pos="2160"/>
        <p:guide pos="2880"/>
        <p:guide pos="27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howGuides="1">
      <p:cViewPr varScale="1">
        <p:scale>
          <a:sx n="56" d="100"/>
          <a:sy n="56" d="100"/>
        </p:scale>
        <p:origin x="-1152" y="-90"/>
      </p:cViewPr>
      <p:guideLst>
        <p:guide orient="horz" pos="2897"/>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FF1DAEA-4FC8-4F03-BF96-CE76AFCE7DE3}"/>
              </a:ext>
            </a:extLst>
          </p:cNvPr>
          <p:cNvSpPr>
            <a:spLocks noGrp="1" noChangeArrowheads="1"/>
          </p:cNvSpPr>
          <p:nvPr>
            <p:ph type="hdr" sz="quarter"/>
          </p:nvPr>
        </p:nvSpPr>
        <p:spPr bwMode="auto">
          <a:xfrm>
            <a:off x="0" y="0"/>
            <a:ext cx="2970213" cy="460375"/>
          </a:xfrm>
          <a:prstGeom prst="rect">
            <a:avLst/>
          </a:prstGeom>
          <a:noFill/>
          <a:ln w="9525">
            <a:noFill/>
            <a:miter lim="800000"/>
            <a:headEnd/>
            <a:tailEnd/>
          </a:ln>
          <a:effectLst/>
        </p:spPr>
        <p:txBody>
          <a:bodyPr vert="horz" wrap="square" lIns="94208" tIns="46306" rIns="94208" bIns="46306" numCol="1" anchor="t" anchorCtr="0" compatLnSpc="1">
            <a:prstTxWarp prst="textNoShape">
              <a:avLst/>
            </a:prstTxWarp>
          </a:bodyPr>
          <a:lstStyle>
            <a:lvl1pPr defTabSz="931863">
              <a:defRPr sz="1200" dirty="0">
                <a:latin typeface="Times New Roman" charset="0"/>
              </a:defRPr>
            </a:lvl1pPr>
          </a:lstStyle>
          <a:p>
            <a:pPr>
              <a:defRPr/>
            </a:pPr>
            <a:endParaRPr lang="en-US" altLang="en-US"/>
          </a:p>
        </p:txBody>
      </p:sp>
      <p:sp>
        <p:nvSpPr>
          <p:cNvPr id="3075" name="Rectangle 3">
            <a:extLst>
              <a:ext uri="{FF2B5EF4-FFF2-40B4-BE49-F238E27FC236}">
                <a16:creationId xmlns:a16="http://schemas.microsoft.com/office/drawing/2014/main" id="{0A52E680-D198-4757-95FC-16E105042B31}"/>
              </a:ext>
            </a:extLst>
          </p:cNvPr>
          <p:cNvSpPr>
            <a:spLocks noGrp="1" noChangeArrowheads="1"/>
          </p:cNvSpPr>
          <p:nvPr>
            <p:ph type="dt" sz="quarter" idx="1"/>
          </p:nvPr>
        </p:nvSpPr>
        <p:spPr bwMode="auto">
          <a:xfrm>
            <a:off x="3887788" y="0"/>
            <a:ext cx="2970212" cy="460375"/>
          </a:xfrm>
          <a:prstGeom prst="rect">
            <a:avLst/>
          </a:prstGeom>
          <a:noFill/>
          <a:ln w="9525">
            <a:noFill/>
            <a:miter lim="800000"/>
            <a:headEnd/>
            <a:tailEnd/>
          </a:ln>
          <a:effectLst/>
        </p:spPr>
        <p:txBody>
          <a:bodyPr vert="horz" wrap="square" lIns="94208" tIns="46306" rIns="94208" bIns="46306" numCol="1" anchor="t" anchorCtr="0" compatLnSpc="1">
            <a:prstTxWarp prst="textNoShape">
              <a:avLst/>
            </a:prstTxWarp>
          </a:bodyPr>
          <a:lstStyle>
            <a:lvl1pPr algn="r" defTabSz="931863">
              <a:defRPr sz="1200" dirty="0">
                <a:latin typeface="Times New Roman" charset="0"/>
              </a:defRPr>
            </a:lvl1pPr>
          </a:lstStyle>
          <a:p>
            <a:pPr>
              <a:defRPr/>
            </a:pPr>
            <a:endParaRPr lang="en-US" altLang="en-US"/>
          </a:p>
        </p:txBody>
      </p:sp>
      <p:sp>
        <p:nvSpPr>
          <p:cNvPr id="3076" name="Rectangle 4">
            <a:extLst>
              <a:ext uri="{FF2B5EF4-FFF2-40B4-BE49-F238E27FC236}">
                <a16:creationId xmlns:a16="http://schemas.microsoft.com/office/drawing/2014/main" id="{7C2EB6BD-B336-40B6-923A-CB7EA341E610}"/>
              </a:ext>
            </a:extLst>
          </p:cNvPr>
          <p:cNvSpPr>
            <a:spLocks noGrp="1" noChangeArrowheads="1"/>
          </p:cNvSpPr>
          <p:nvPr>
            <p:ph type="ftr" sz="quarter" idx="2"/>
          </p:nvPr>
        </p:nvSpPr>
        <p:spPr bwMode="auto">
          <a:xfrm>
            <a:off x="0" y="8739188"/>
            <a:ext cx="2970213" cy="460375"/>
          </a:xfrm>
          <a:prstGeom prst="rect">
            <a:avLst/>
          </a:prstGeom>
          <a:noFill/>
          <a:ln w="9525">
            <a:noFill/>
            <a:miter lim="800000"/>
            <a:headEnd/>
            <a:tailEnd/>
          </a:ln>
          <a:effectLst/>
        </p:spPr>
        <p:txBody>
          <a:bodyPr vert="horz" wrap="square" lIns="94208" tIns="46306" rIns="94208" bIns="46306" numCol="1" anchor="b" anchorCtr="0" compatLnSpc="1">
            <a:prstTxWarp prst="textNoShape">
              <a:avLst/>
            </a:prstTxWarp>
          </a:bodyPr>
          <a:lstStyle>
            <a:lvl1pPr defTabSz="931863">
              <a:defRPr sz="1200" dirty="0">
                <a:latin typeface="Times New Roman" charset="0"/>
              </a:defRPr>
            </a:lvl1pPr>
          </a:lstStyle>
          <a:p>
            <a:pPr>
              <a:defRPr/>
            </a:pPr>
            <a:endParaRPr lang="en-US" altLang="en-US"/>
          </a:p>
        </p:txBody>
      </p:sp>
      <p:sp>
        <p:nvSpPr>
          <p:cNvPr id="3077" name="Rectangle 5">
            <a:extLst>
              <a:ext uri="{FF2B5EF4-FFF2-40B4-BE49-F238E27FC236}">
                <a16:creationId xmlns:a16="http://schemas.microsoft.com/office/drawing/2014/main" id="{F9CD4212-B175-4CEF-A734-6149FCAD2045}"/>
              </a:ext>
            </a:extLst>
          </p:cNvPr>
          <p:cNvSpPr>
            <a:spLocks noGrp="1" noChangeArrowheads="1"/>
          </p:cNvSpPr>
          <p:nvPr>
            <p:ph type="sldNum" sz="quarter" idx="3"/>
          </p:nvPr>
        </p:nvSpPr>
        <p:spPr bwMode="auto">
          <a:xfrm>
            <a:off x="3887788" y="8739188"/>
            <a:ext cx="2970212" cy="460375"/>
          </a:xfrm>
          <a:prstGeom prst="rect">
            <a:avLst/>
          </a:prstGeom>
          <a:noFill/>
          <a:ln w="9525">
            <a:noFill/>
            <a:miter lim="800000"/>
            <a:headEnd/>
            <a:tailEnd/>
          </a:ln>
          <a:effectLst/>
        </p:spPr>
        <p:txBody>
          <a:bodyPr vert="horz" wrap="square" lIns="94208" tIns="46306" rIns="94208" bIns="46306" numCol="1" anchor="b" anchorCtr="0" compatLnSpc="1">
            <a:prstTxWarp prst="textNoShape">
              <a:avLst/>
            </a:prstTxWarp>
          </a:bodyPr>
          <a:lstStyle>
            <a:lvl1pPr algn="r" defTabSz="931863">
              <a:defRPr sz="1200">
                <a:latin typeface="Times New Roman" panose="02020603050405020304" pitchFamily="18" charset="0"/>
              </a:defRPr>
            </a:lvl1pPr>
          </a:lstStyle>
          <a:p>
            <a:fld id="{184B9D04-BE68-44ED-9442-E7926BD6C763}"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C427444-9F9D-4A85-B151-06C44A006AC2}"/>
              </a:ext>
            </a:extLst>
          </p:cNvPr>
          <p:cNvSpPr>
            <a:spLocks noGrp="1" noChangeArrowheads="1"/>
          </p:cNvSpPr>
          <p:nvPr>
            <p:ph type="hdr" sz="quarter"/>
          </p:nvPr>
        </p:nvSpPr>
        <p:spPr bwMode="auto">
          <a:xfrm>
            <a:off x="0" y="0"/>
            <a:ext cx="2970213" cy="460375"/>
          </a:xfrm>
          <a:prstGeom prst="rect">
            <a:avLst/>
          </a:prstGeom>
          <a:noFill/>
          <a:ln w="9525">
            <a:noFill/>
            <a:miter lim="800000"/>
            <a:headEnd/>
            <a:tailEnd/>
          </a:ln>
          <a:effectLst/>
        </p:spPr>
        <p:txBody>
          <a:bodyPr vert="horz" wrap="square" lIns="94208" tIns="46306" rIns="94208" bIns="46306" numCol="1" anchor="t" anchorCtr="0" compatLnSpc="1">
            <a:prstTxWarp prst="textNoShape">
              <a:avLst/>
            </a:prstTxWarp>
          </a:bodyPr>
          <a:lstStyle>
            <a:lvl1pPr defTabSz="931863">
              <a:defRPr sz="1200" dirty="0">
                <a:latin typeface="Times New Roman" charset="0"/>
              </a:defRPr>
            </a:lvl1pPr>
          </a:lstStyle>
          <a:p>
            <a:pPr>
              <a:defRPr/>
            </a:pPr>
            <a:endParaRPr lang="en-US" altLang="en-US"/>
          </a:p>
        </p:txBody>
      </p:sp>
      <p:sp>
        <p:nvSpPr>
          <p:cNvPr id="2051" name="Rectangle 3">
            <a:extLst>
              <a:ext uri="{FF2B5EF4-FFF2-40B4-BE49-F238E27FC236}">
                <a16:creationId xmlns:a16="http://schemas.microsoft.com/office/drawing/2014/main" id="{B79BDFFE-2B2B-419D-B6DE-1C32AF02D0CC}"/>
              </a:ext>
            </a:extLst>
          </p:cNvPr>
          <p:cNvSpPr>
            <a:spLocks noGrp="1" noChangeArrowheads="1"/>
          </p:cNvSpPr>
          <p:nvPr>
            <p:ph type="dt" idx="1"/>
          </p:nvPr>
        </p:nvSpPr>
        <p:spPr bwMode="auto">
          <a:xfrm>
            <a:off x="3887788" y="0"/>
            <a:ext cx="2970212" cy="460375"/>
          </a:xfrm>
          <a:prstGeom prst="rect">
            <a:avLst/>
          </a:prstGeom>
          <a:noFill/>
          <a:ln w="9525">
            <a:noFill/>
            <a:miter lim="800000"/>
            <a:headEnd/>
            <a:tailEnd/>
          </a:ln>
          <a:effectLst/>
        </p:spPr>
        <p:txBody>
          <a:bodyPr vert="horz" wrap="square" lIns="94208" tIns="46306" rIns="94208" bIns="46306" numCol="1" anchor="t" anchorCtr="0" compatLnSpc="1">
            <a:prstTxWarp prst="textNoShape">
              <a:avLst/>
            </a:prstTxWarp>
          </a:bodyPr>
          <a:lstStyle>
            <a:lvl1pPr algn="r" defTabSz="931863">
              <a:defRPr sz="1200" dirty="0">
                <a:latin typeface="Times New Roman" charset="0"/>
              </a:defRPr>
            </a:lvl1pPr>
          </a:lstStyle>
          <a:p>
            <a:pPr>
              <a:defRPr/>
            </a:pPr>
            <a:endParaRPr lang="en-US" altLang="en-US"/>
          </a:p>
        </p:txBody>
      </p:sp>
      <p:sp>
        <p:nvSpPr>
          <p:cNvPr id="24580" name="Rectangle 4">
            <a:extLst>
              <a:ext uri="{FF2B5EF4-FFF2-40B4-BE49-F238E27FC236}">
                <a16:creationId xmlns:a16="http://schemas.microsoft.com/office/drawing/2014/main" id="{2EEE1C0C-D628-4BED-9669-092B871C9428}"/>
              </a:ext>
            </a:extLst>
          </p:cNvPr>
          <p:cNvSpPr>
            <a:spLocks noGrp="1" noRot="1" noChangeAspect="1" noChangeArrowheads="1" noTextEdit="1"/>
          </p:cNvSpPr>
          <p:nvPr>
            <p:ph type="sldImg" idx="2"/>
          </p:nvPr>
        </p:nvSpPr>
        <p:spPr bwMode="auto">
          <a:xfrm>
            <a:off x="1135063" y="688975"/>
            <a:ext cx="4595812" cy="3446463"/>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39B55BE8-1923-461D-B676-2F7B692C7650}"/>
              </a:ext>
            </a:extLst>
          </p:cNvPr>
          <p:cNvSpPr>
            <a:spLocks noGrp="1" noChangeArrowheads="1"/>
          </p:cNvSpPr>
          <p:nvPr>
            <p:ph type="body" sz="quarter" idx="3"/>
          </p:nvPr>
        </p:nvSpPr>
        <p:spPr bwMode="auto">
          <a:xfrm>
            <a:off x="838200" y="4343400"/>
            <a:ext cx="5029200" cy="4144963"/>
          </a:xfrm>
          <a:prstGeom prst="rect">
            <a:avLst/>
          </a:prstGeom>
          <a:noFill/>
          <a:ln w="9525">
            <a:noFill/>
            <a:miter lim="800000"/>
            <a:headEnd/>
            <a:tailEnd/>
          </a:ln>
          <a:effectLst/>
        </p:spPr>
        <p:txBody>
          <a:bodyPr vert="horz" wrap="square" lIns="94208" tIns="46306" rIns="94208" bIns="4630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a:extLst>
              <a:ext uri="{FF2B5EF4-FFF2-40B4-BE49-F238E27FC236}">
                <a16:creationId xmlns:a16="http://schemas.microsoft.com/office/drawing/2014/main" id="{CE30EAE1-157E-4931-8CDA-A7907A7EDD38}"/>
              </a:ext>
            </a:extLst>
          </p:cNvPr>
          <p:cNvSpPr>
            <a:spLocks noGrp="1" noChangeArrowheads="1"/>
          </p:cNvSpPr>
          <p:nvPr>
            <p:ph type="ftr" sz="quarter" idx="4"/>
          </p:nvPr>
        </p:nvSpPr>
        <p:spPr bwMode="auto">
          <a:xfrm>
            <a:off x="0" y="8739188"/>
            <a:ext cx="2970213" cy="460375"/>
          </a:xfrm>
          <a:prstGeom prst="rect">
            <a:avLst/>
          </a:prstGeom>
          <a:noFill/>
          <a:ln w="9525">
            <a:noFill/>
            <a:miter lim="800000"/>
            <a:headEnd/>
            <a:tailEnd/>
          </a:ln>
          <a:effectLst/>
        </p:spPr>
        <p:txBody>
          <a:bodyPr vert="horz" wrap="square" lIns="94208" tIns="46306" rIns="94208" bIns="46306" numCol="1" anchor="b" anchorCtr="0" compatLnSpc="1">
            <a:prstTxWarp prst="textNoShape">
              <a:avLst/>
            </a:prstTxWarp>
          </a:bodyPr>
          <a:lstStyle>
            <a:lvl1pPr defTabSz="931863">
              <a:defRPr sz="1200" dirty="0">
                <a:latin typeface="Times New Roman" charset="0"/>
              </a:defRPr>
            </a:lvl1pPr>
          </a:lstStyle>
          <a:p>
            <a:pPr>
              <a:defRPr/>
            </a:pPr>
            <a:endParaRPr lang="en-US" altLang="en-US"/>
          </a:p>
        </p:txBody>
      </p:sp>
      <p:sp>
        <p:nvSpPr>
          <p:cNvPr id="2055" name="Rectangle 7">
            <a:extLst>
              <a:ext uri="{FF2B5EF4-FFF2-40B4-BE49-F238E27FC236}">
                <a16:creationId xmlns:a16="http://schemas.microsoft.com/office/drawing/2014/main" id="{E7D27DDD-69BE-42CA-BA9A-33D64A7E3FF7}"/>
              </a:ext>
            </a:extLst>
          </p:cNvPr>
          <p:cNvSpPr>
            <a:spLocks noGrp="1" noChangeArrowheads="1"/>
          </p:cNvSpPr>
          <p:nvPr>
            <p:ph type="sldNum" sz="quarter" idx="5"/>
          </p:nvPr>
        </p:nvSpPr>
        <p:spPr bwMode="auto">
          <a:xfrm>
            <a:off x="3887788" y="8739188"/>
            <a:ext cx="2970212" cy="460375"/>
          </a:xfrm>
          <a:prstGeom prst="rect">
            <a:avLst/>
          </a:prstGeom>
          <a:noFill/>
          <a:ln w="9525">
            <a:noFill/>
            <a:miter lim="800000"/>
            <a:headEnd/>
            <a:tailEnd/>
          </a:ln>
          <a:effectLst/>
        </p:spPr>
        <p:txBody>
          <a:bodyPr vert="horz" wrap="square" lIns="94208" tIns="46306" rIns="94208" bIns="46306" numCol="1" anchor="b" anchorCtr="0" compatLnSpc="1">
            <a:prstTxWarp prst="textNoShape">
              <a:avLst/>
            </a:prstTxWarp>
          </a:bodyPr>
          <a:lstStyle>
            <a:lvl1pPr algn="r" defTabSz="931863">
              <a:defRPr sz="1200">
                <a:latin typeface="Times New Roman" panose="02020603050405020304" pitchFamily="18" charset="0"/>
              </a:defRPr>
            </a:lvl1pPr>
          </a:lstStyle>
          <a:p>
            <a:fld id="{50EC950B-1CBC-45A3-BCEB-189DD78A3CF4}"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400" kern="1200">
        <a:solidFill>
          <a:schemeClr val="tx1"/>
        </a:solidFill>
        <a:latin typeface="Arial" charset="0"/>
        <a:ea typeface="+mn-ea"/>
        <a:cs typeface="+mn-cs"/>
      </a:defRPr>
    </a:lvl1pPr>
    <a:lvl2pPr marL="457200" algn="l" rtl="0" eaLnBrk="0" fontAlgn="base" hangingPunct="0">
      <a:spcBef>
        <a:spcPct val="30000"/>
      </a:spcBef>
      <a:spcAft>
        <a:spcPct val="0"/>
      </a:spcAft>
      <a:defRPr sz="1400" kern="1200">
        <a:solidFill>
          <a:schemeClr val="tx1"/>
        </a:solidFill>
        <a:latin typeface="Arial" charset="0"/>
        <a:ea typeface="+mn-ea"/>
        <a:cs typeface="+mn-cs"/>
      </a:defRPr>
    </a:lvl2pPr>
    <a:lvl3pPr marL="914400" algn="l" rtl="0" eaLnBrk="0" fontAlgn="base" hangingPunct="0">
      <a:spcBef>
        <a:spcPct val="30000"/>
      </a:spcBef>
      <a:spcAft>
        <a:spcPct val="0"/>
      </a:spcAft>
      <a:defRPr sz="1400" kern="1200">
        <a:solidFill>
          <a:schemeClr val="tx1"/>
        </a:solidFill>
        <a:latin typeface="Arial" charset="0"/>
        <a:ea typeface="+mn-ea"/>
        <a:cs typeface="+mn-cs"/>
      </a:defRPr>
    </a:lvl3pPr>
    <a:lvl4pPr marL="1371600" algn="l" rtl="0" eaLnBrk="0" fontAlgn="base" hangingPunct="0">
      <a:spcBef>
        <a:spcPct val="30000"/>
      </a:spcBef>
      <a:spcAft>
        <a:spcPct val="0"/>
      </a:spcAft>
      <a:defRPr sz="1400" kern="1200">
        <a:solidFill>
          <a:schemeClr val="tx1"/>
        </a:solidFill>
        <a:latin typeface="Arial" charset="0"/>
        <a:ea typeface="+mn-ea"/>
        <a:cs typeface="+mn-cs"/>
      </a:defRPr>
    </a:lvl4pPr>
    <a:lvl5pPr marL="1828800" algn="l" rtl="0" eaLnBrk="0" fontAlgn="base" hangingPunct="0">
      <a:spcBef>
        <a:spcPct val="30000"/>
      </a:spcBef>
      <a:spcAft>
        <a:spcPct val="0"/>
      </a:spcAft>
      <a:defRPr sz="14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9">
            <a:extLst>
              <a:ext uri="{FF2B5EF4-FFF2-40B4-BE49-F238E27FC236}">
                <a16:creationId xmlns:a16="http://schemas.microsoft.com/office/drawing/2014/main" id="{922D31C3-0D4B-4544-824D-F672AC72EC7A}"/>
              </a:ext>
            </a:extLst>
          </p:cNvPr>
          <p:cNvSpPr>
            <a:spLocks noChangeArrowheads="1"/>
          </p:cNvSpPr>
          <p:nvPr userDrawn="1"/>
        </p:nvSpPr>
        <p:spPr bwMode="auto">
          <a:xfrm>
            <a:off x="1219200" y="2667000"/>
            <a:ext cx="6705600" cy="3505200"/>
          </a:xfrm>
          <a:prstGeom prst="rect">
            <a:avLst/>
          </a:prstGeom>
          <a:noFill/>
          <a:ln w="19050">
            <a:solidFill>
              <a:srgbClr val="1974C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defRPr/>
            </a:pPr>
            <a:endParaRPr lang="en-US" altLang="en-US" dirty="0"/>
          </a:p>
        </p:txBody>
      </p:sp>
      <p:sp>
        <p:nvSpPr>
          <p:cNvPr id="5" name="Text Box 23">
            <a:extLst>
              <a:ext uri="{FF2B5EF4-FFF2-40B4-BE49-F238E27FC236}">
                <a16:creationId xmlns:a16="http://schemas.microsoft.com/office/drawing/2014/main" id="{81C22993-33A8-48A6-8028-8FB934D9F588}"/>
              </a:ext>
            </a:extLst>
          </p:cNvPr>
          <p:cNvSpPr txBox="1">
            <a:spLocks noChangeArrowheads="1"/>
          </p:cNvSpPr>
          <p:nvPr userDrawn="1"/>
        </p:nvSpPr>
        <p:spPr bwMode="auto">
          <a:xfrm>
            <a:off x="0" y="6588125"/>
            <a:ext cx="9144000" cy="269875"/>
          </a:xfrm>
          <a:prstGeom prst="rect">
            <a:avLst/>
          </a:prstGeom>
          <a:noFill/>
          <a:ln>
            <a:noFill/>
          </a:ln>
          <a:extLst/>
        </p:spPr>
        <p:txBody>
          <a:bodyPr/>
          <a:lstStyle>
            <a:lvl1pPr eaLnBrk="0" hangingPunct="0">
              <a:tabLst>
                <a:tab pos="7485063" algn="l"/>
              </a:tabLst>
              <a:defRPr sz="2400">
                <a:solidFill>
                  <a:schemeClr val="tx1"/>
                </a:solidFill>
                <a:latin typeface="Arial" charset="0"/>
              </a:defRPr>
            </a:lvl1pPr>
            <a:lvl2pPr marL="742950" indent="-285750" eaLnBrk="0" hangingPunct="0">
              <a:tabLst>
                <a:tab pos="7485063" algn="l"/>
              </a:tabLst>
              <a:defRPr sz="2400">
                <a:solidFill>
                  <a:schemeClr val="tx1"/>
                </a:solidFill>
                <a:latin typeface="Arial" charset="0"/>
              </a:defRPr>
            </a:lvl2pPr>
            <a:lvl3pPr marL="1143000" indent="-228600" eaLnBrk="0" hangingPunct="0">
              <a:tabLst>
                <a:tab pos="7485063" algn="l"/>
              </a:tabLst>
              <a:defRPr sz="2400">
                <a:solidFill>
                  <a:schemeClr val="tx1"/>
                </a:solidFill>
                <a:latin typeface="Arial" charset="0"/>
              </a:defRPr>
            </a:lvl3pPr>
            <a:lvl4pPr marL="1600200" indent="-228600" eaLnBrk="0" hangingPunct="0">
              <a:tabLst>
                <a:tab pos="7485063" algn="l"/>
              </a:tabLst>
              <a:defRPr sz="2400">
                <a:solidFill>
                  <a:schemeClr val="tx1"/>
                </a:solidFill>
                <a:latin typeface="Arial" charset="0"/>
              </a:defRPr>
            </a:lvl4pPr>
            <a:lvl5pPr marL="2057400" indent="-228600" eaLnBrk="0" hangingPunct="0">
              <a:tabLst>
                <a:tab pos="7485063" algn="l"/>
              </a:tabLst>
              <a:defRPr sz="2400">
                <a:solidFill>
                  <a:schemeClr val="tx1"/>
                </a:solidFill>
                <a:latin typeface="Arial" charset="0"/>
              </a:defRPr>
            </a:lvl5pPr>
            <a:lvl6pPr marL="2514600" indent="-228600" algn="ctr" eaLnBrk="0" fontAlgn="base" hangingPunct="0">
              <a:spcBef>
                <a:spcPct val="0"/>
              </a:spcBef>
              <a:spcAft>
                <a:spcPct val="0"/>
              </a:spcAft>
              <a:tabLst>
                <a:tab pos="7485063" algn="l"/>
              </a:tabLst>
              <a:defRPr sz="2400">
                <a:solidFill>
                  <a:schemeClr val="tx1"/>
                </a:solidFill>
                <a:latin typeface="Arial" charset="0"/>
              </a:defRPr>
            </a:lvl6pPr>
            <a:lvl7pPr marL="2971800" indent="-228600" algn="ctr" eaLnBrk="0" fontAlgn="base" hangingPunct="0">
              <a:spcBef>
                <a:spcPct val="0"/>
              </a:spcBef>
              <a:spcAft>
                <a:spcPct val="0"/>
              </a:spcAft>
              <a:tabLst>
                <a:tab pos="7485063" algn="l"/>
              </a:tabLst>
              <a:defRPr sz="2400">
                <a:solidFill>
                  <a:schemeClr val="tx1"/>
                </a:solidFill>
                <a:latin typeface="Arial" charset="0"/>
              </a:defRPr>
            </a:lvl7pPr>
            <a:lvl8pPr marL="3429000" indent="-228600" algn="ctr" eaLnBrk="0" fontAlgn="base" hangingPunct="0">
              <a:spcBef>
                <a:spcPct val="0"/>
              </a:spcBef>
              <a:spcAft>
                <a:spcPct val="0"/>
              </a:spcAft>
              <a:tabLst>
                <a:tab pos="7485063" algn="l"/>
              </a:tabLst>
              <a:defRPr sz="2400">
                <a:solidFill>
                  <a:schemeClr val="tx1"/>
                </a:solidFill>
                <a:latin typeface="Arial" charset="0"/>
              </a:defRPr>
            </a:lvl8pPr>
            <a:lvl9pPr marL="3886200" indent="-228600" algn="ctr" eaLnBrk="0" fontAlgn="base" hangingPunct="0">
              <a:spcBef>
                <a:spcPct val="0"/>
              </a:spcBef>
              <a:spcAft>
                <a:spcPct val="0"/>
              </a:spcAft>
              <a:tabLst>
                <a:tab pos="7485063" algn="l"/>
              </a:tabLst>
              <a:defRPr sz="2400">
                <a:solidFill>
                  <a:schemeClr val="tx1"/>
                </a:solidFill>
                <a:latin typeface="Arial" charset="0"/>
              </a:defRPr>
            </a:lvl9pPr>
          </a:lstStyle>
          <a:p>
            <a:pPr algn="ctr" eaLnBrk="1" hangingPunct="1">
              <a:spcBef>
                <a:spcPct val="50000"/>
              </a:spcBef>
              <a:defRPr/>
            </a:pPr>
            <a:r>
              <a:rPr lang="en-US" sz="1000" dirty="0"/>
              <a:t>Copyright © 2016 Wolters Kluwer Health | Lippincott Williams &amp; Wilkins </a:t>
            </a:r>
          </a:p>
        </p:txBody>
      </p:sp>
      <p:pic>
        <p:nvPicPr>
          <p:cNvPr id="6" name="Picture 15" descr="ppt_opener.jpg">
            <a:extLst>
              <a:ext uri="{FF2B5EF4-FFF2-40B4-BE49-F238E27FC236}">
                <a16:creationId xmlns:a16="http://schemas.microsoft.com/office/drawing/2014/main" id="{19C67223-A64E-44ED-9AFB-5440AE3BAF4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381000"/>
            <a:ext cx="9144000" cy="647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1265" name="Rectangle 17"/>
          <p:cNvSpPr>
            <a:spLocks noGrp="1" noChangeArrowheads="1"/>
          </p:cNvSpPr>
          <p:nvPr>
            <p:ph type="ctrTitle"/>
          </p:nvPr>
        </p:nvSpPr>
        <p:spPr>
          <a:xfrm>
            <a:off x="1223963" y="3724275"/>
            <a:ext cx="6692900" cy="838200"/>
          </a:xfrm>
          <a:effectLst/>
        </p:spPr>
        <p:txBody>
          <a:bodyPr anchorCtr="1"/>
          <a:lstStyle>
            <a:lvl1pPr algn="ctr">
              <a:defRPr/>
            </a:lvl1pPr>
          </a:lstStyle>
          <a:p>
            <a:r>
              <a:rPr lang="en-US"/>
              <a:t>Click to edit Master title style</a:t>
            </a:r>
          </a:p>
        </p:txBody>
      </p:sp>
      <p:sp>
        <p:nvSpPr>
          <p:cNvPr id="181266" name="Rectangle 18"/>
          <p:cNvSpPr>
            <a:spLocks noGrp="1" noChangeArrowheads="1"/>
          </p:cNvSpPr>
          <p:nvPr>
            <p:ph type="subTitle" idx="1"/>
          </p:nvPr>
        </p:nvSpPr>
        <p:spPr>
          <a:xfrm>
            <a:off x="1371600" y="5307013"/>
            <a:ext cx="6400800" cy="533400"/>
          </a:xfrm>
        </p:spPr>
        <p:txBody>
          <a:bodyPr lIns="91440" tIns="45720" rIns="91440" bIns="45720"/>
          <a:lstStyle>
            <a:lvl1pPr marL="0" indent="0" algn="ctr">
              <a:buFontTx/>
              <a:buNone/>
              <a:defRPr sz="1800"/>
            </a:lvl1pPr>
          </a:lstStyle>
          <a:p>
            <a:r>
              <a:rPr lang="en-US"/>
              <a:t>Click to edit Master subtitle style</a:t>
            </a:r>
          </a:p>
        </p:txBody>
      </p:sp>
    </p:spTree>
    <p:extLst>
      <p:ext uri="{BB962C8B-B14F-4D97-AF65-F5344CB8AC3E}">
        <p14:creationId xmlns:p14="http://schemas.microsoft.com/office/powerpoint/2010/main" val="3614129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83289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99263" y="1611313"/>
            <a:ext cx="2155825" cy="44211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30200" y="1611313"/>
            <a:ext cx="6316663" cy="44211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12103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51115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752441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30200" y="2346325"/>
            <a:ext cx="4230688" cy="3686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13288" y="2346325"/>
            <a:ext cx="4230687" cy="3686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05455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98605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695741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50735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875371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337097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a:extLst>
              <a:ext uri="{FF2B5EF4-FFF2-40B4-BE49-F238E27FC236}">
                <a16:creationId xmlns:a16="http://schemas.microsoft.com/office/drawing/2014/main" id="{79DC4113-C799-430B-A914-4E3A2F2D47D3}"/>
              </a:ext>
            </a:extLst>
          </p:cNvPr>
          <p:cNvSpPr>
            <a:spLocks noGrp="1" noChangeArrowheads="1"/>
          </p:cNvSpPr>
          <p:nvPr>
            <p:ph type="title"/>
          </p:nvPr>
        </p:nvSpPr>
        <p:spPr bwMode="auto">
          <a:xfrm>
            <a:off x="430213" y="1611313"/>
            <a:ext cx="8524875" cy="388937"/>
          </a:xfrm>
          <a:prstGeom prst="rect">
            <a:avLst/>
          </a:prstGeom>
          <a:noFill/>
          <a:ln>
            <a:noFill/>
          </a:ln>
          <a:effectLst>
            <a:outerShdw blurRad="63500" dist="17961" dir="2700000" algn="ctr" rotWithShape="0">
              <a:schemeClr val="bg2">
                <a:alpha val="74997"/>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vert="horz" wrap="square" lIns="0" tIns="0" rIns="0" bIns="0" numCol="1" anchor="b" anchorCtr="0" compatLnSpc="1">
            <a:prstTxWarp prst="textNoShape">
              <a:avLst/>
            </a:prstTxWarp>
            <a:spAutoFit/>
          </a:bodyPr>
          <a:lstStyle/>
          <a:p>
            <a:pPr lvl="0"/>
            <a:r>
              <a:rPr lang="en-US" altLang="en-US"/>
              <a:t>Click to edit Master title style</a:t>
            </a:r>
          </a:p>
        </p:txBody>
      </p:sp>
      <p:sp>
        <p:nvSpPr>
          <p:cNvPr id="1027" name="Rectangle 4">
            <a:extLst>
              <a:ext uri="{FF2B5EF4-FFF2-40B4-BE49-F238E27FC236}">
                <a16:creationId xmlns:a16="http://schemas.microsoft.com/office/drawing/2014/main" id="{80003818-C15E-4B16-BB76-6914858DD24F}"/>
              </a:ext>
            </a:extLst>
          </p:cNvPr>
          <p:cNvSpPr>
            <a:spLocks noGrp="1" noChangeArrowheads="1"/>
          </p:cNvSpPr>
          <p:nvPr>
            <p:ph type="body" idx="1"/>
          </p:nvPr>
        </p:nvSpPr>
        <p:spPr bwMode="auto">
          <a:xfrm>
            <a:off x="330200" y="2346325"/>
            <a:ext cx="8613775" cy="368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Text Box 8">
            <a:extLst>
              <a:ext uri="{FF2B5EF4-FFF2-40B4-BE49-F238E27FC236}">
                <a16:creationId xmlns:a16="http://schemas.microsoft.com/office/drawing/2014/main" id="{E039BAE7-3E7D-458F-B92F-0F52525F774A}"/>
              </a:ext>
            </a:extLst>
          </p:cNvPr>
          <p:cNvSpPr txBox="1">
            <a:spLocks noChangeArrowheads="1"/>
          </p:cNvSpPr>
          <p:nvPr userDrawn="1"/>
        </p:nvSpPr>
        <p:spPr bwMode="auto">
          <a:xfrm>
            <a:off x="6003925" y="6089650"/>
            <a:ext cx="2820988" cy="457200"/>
          </a:xfrm>
          <a:prstGeom prst="rect">
            <a:avLst/>
          </a:prstGeom>
          <a:noFill/>
          <a:ln>
            <a:noFill/>
          </a:ln>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defRPr/>
            </a:pPr>
            <a:endParaRPr lang="en-US" altLang="en-US" dirty="0"/>
          </a:p>
        </p:txBody>
      </p:sp>
      <p:sp>
        <p:nvSpPr>
          <p:cNvPr id="1030" name="Text Box 11">
            <a:extLst>
              <a:ext uri="{FF2B5EF4-FFF2-40B4-BE49-F238E27FC236}">
                <a16:creationId xmlns:a16="http://schemas.microsoft.com/office/drawing/2014/main" id="{DAF6ADB9-211D-4BFD-9E1E-0CF60C60CD46}"/>
              </a:ext>
            </a:extLst>
          </p:cNvPr>
          <p:cNvSpPr txBox="1">
            <a:spLocks noChangeArrowheads="1"/>
          </p:cNvSpPr>
          <p:nvPr userDrawn="1"/>
        </p:nvSpPr>
        <p:spPr bwMode="auto">
          <a:xfrm>
            <a:off x="303213" y="6581775"/>
            <a:ext cx="8840787" cy="269875"/>
          </a:xfrm>
          <a:prstGeom prst="rect">
            <a:avLst/>
          </a:prstGeom>
          <a:noFill/>
          <a:ln>
            <a:noFill/>
          </a:ln>
          <a:extLst/>
        </p:spPr>
        <p:txBody>
          <a:bodyPr/>
          <a:lstStyle>
            <a:lvl1pPr>
              <a:tabLst>
                <a:tab pos="7485063" algn="l"/>
              </a:tabLst>
              <a:defRPr sz="2400">
                <a:solidFill>
                  <a:schemeClr val="tx1"/>
                </a:solidFill>
                <a:latin typeface="Arial" charset="0"/>
              </a:defRPr>
            </a:lvl1pPr>
            <a:lvl2pPr marL="742950" indent="-285750">
              <a:tabLst>
                <a:tab pos="7485063" algn="l"/>
              </a:tabLst>
              <a:defRPr sz="2400">
                <a:solidFill>
                  <a:schemeClr val="tx1"/>
                </a:solidFill>
                <a:latin typeface="Arial" charset="0"/>
              </a:defRPr>
            </a:lvl2pPr>
            <a:lvl3pPr marL="1143000" indent="-228600">
              <a:tabLst>
                <a:tab pos="7485063" algn="l"/>
              </a:tabLst>
              <a:defRPr sz="2400">
                <a:solidFill>
                  <a:schemeClr val="tx1"/>
                </a:solidFill>
                <a:latin typeface="Arial" charset="0"/>
              </a:defRPr>
            </a:lvl3pPr>
            <a:lvl4pPr marL="1600200" indent="-228600">
              <a:tabLst>
                <a:tab pos="7485063" algn="l"/>
              </a:tabLst>
              <a:defRPr sz="2400">
                <a:solidFill>
                  <a:schemeClr val="tx1"/>
                </a:solidFill>
                <a:latin typeface="Arial" charset="0"/>
              </a:defRPr>
            </a:lvl4pPr>
            <a:lvl5pPr marL="2057400" indent="-228600">
              <a:tabLst>
                <a:tab pos="7485063" algn="l"/>
              </a:tabLst>
              <a:defRPr sz="2400">
                <a:solidFill>
                  <a:schemeClr val="tx1"/>
                </a:solidFill>
                <a:latin typeface="Arial" charset="0"/>
              </a:defRPr>
            </a:lvl5pPr>
            <a:lvl6pPr marL="2514600" indent="-228600" eaLnBrk="0" fontAlgn="base" hangingPunct="0">
              <a:spcBef>
                <a:spcPct val="0"/>
              </a:spcBef>
              <a:spcAft>
                <a:spcPct val="0"/>
              </a:spcAft>
              <a:tabLst>
                <a:tab pos="7485063" algn="l"/>
              </a:tabLst>
              <a:defRPr sz="2400">
                <a:solidFill>
                  <a:schemeClr val="tx1"/>
                </a:solidFill>
                <a:latin typeface="Arial" charset="0"/>
              </a:defRPr>
            </a:lvl6pPr>
            <a:lvl7pPr marL="2971800" indent="-228600" eaLnBrk="0" fontAlgn="base" hangingPunct="0">
              <a:spcBef>
                <a:spcPct val="0"/>
              </a:spcBef>
              <a:spcAft>
                <a:spcPct val="0"/>
              </a:spcAft>
              <a:tabLst>
                <a:tab pos="7485063" algn="l"/>
              </a:tabLst>
              <a:defRPr sz="2400">
                <a:solidFill>
                  <a:schemeClr val="tx1"/>
                </a:solidFill>
                <a:latin typeface="Arial" charset="0"/>
              </a:defRPr>
            </a:lvl7pPr>
            <a:lvl8pPr marL="3429000" indent="-228600" eaLnBrk="0" fontAlgn="base" hangingPunct="0">
              <a:spcBef>
                <a:spcPct val="0"/>
              </a:spcBef>
              <a:spcAft>
                <a:spcPct val="0"/>
              </a:spcAft>
              <a:tabLst>
                <a:tab pos="7485063" algn="l"/>
              </a:tabLst>
              <a:defRPr sz="2400">
                <a:solidFill>
                  <a:schemeClr val="tx1"/>
                </a:solidFill>
                <a:latin typeface="Arial" charset="0"/>
              </a:defRPr>
            </a:lvl8pPr>
            <a:lvl9pPr marL="3886200" indent="-228600" eaLnBrk="0" fontAlgn="base" hangingPunct="0">
              <a:spcBef>
                <a:spcPct val="0"/>
              </a:spcBef>
              <a:spcAft>
                <a:spcPct val="0"/>
              </a:spcAft>
              <a:tabLst>
                <a:tab pos="7485063" algn="l"/>
              </a:tabLst>
              <a:defRPr sz="2400">
                <a:solidFill>
                  <a:schemeClr val="tx1"/>
                </a:solidFill>
                <a:latin typeface="Arial" charset="0"/>
              </a:defRPr>
            </a:lvl9pPr>
          </a:lstStyle>
          <a:p>
            <a:pPr algn="r" eaLnBrk="1" hangingPunct="1">
              <a:spcBef>
                <a:spcPct val="50000"/>
              </a:spcBef>
              <a:defRPr/>
            </a:pPr>
            <a:endParaRPr lang="en-US" altLang="en-US" sz="1000" dirty="0"/>
          </a:p>
        </p:txBody>
      </p:sp>
      <p:cxnSp>
        <p:nvCxnSpPr>
          <p:cNvPr id="9" name="Straight Connector 8">
            <a:extLst>
              <a:ext uri="{FF2B5EF4-FFF2-40B4-BE49-F238E27FC236}">
                <a16:creationId xmlns:a16="http://schemas.microsoft.com/office/drawing/2014/main" id="{2D962F5B-6F0F-4802-B4EF-BF75F89AC14D}"/>
              </a:ext>
            </a:extLst>
          </p:cNvPr>
          <p:cNvCxnSpPr/>
          <p:nvPr userDrawn="1"/>
        </p:nvCxnSpPr>
        <p:spPr>
          <a:xfrm>
            <a:off x="0" y="1158875"/>
            <a:ext cx="9144000" cy="0"/>
          </a:xfrm>
          <a:prstGeom prst="line">
            <a:avLst/>
          </a:prstGeom>
          <a:ln>
            <a:solidFill>
              <a:schemeClr val="accent1"/>
            </a:solidFill>
          </a:ln>
        </p:spPr>
        <p:style>
          <a:lnRef idx="1">
            <a:schemeClr val="dk1"/>
          </a:lnRef>
          <a:fillRef idx="0">
            <a:schemeClr val="dk1"/>
          </a:fillRef>
          <a:effectRef idx="0">
            <a:schemeClr val="dk1"/>
          </a:effectRef>
          <a:fontRef idx="minor">
            <a:schemeClr val="tx1"/>
          </a:fontRef>
        </p:style>
      </p:cxnSp>
      <p:sp>
        <p:nvSpPr>
          <p:cNvPr id="10" name="Text Box 13">
            <a:extLst>
              <a:ext uri="{FF2B5EF4-FFF2-40B4-BE49-F238E27FC236}">
                <a16:creationId xmlns:a16="http://schemas.microsoft.com/office/drawing/2014/main" id="{746DC0B7-2132-463D-9B66-82B492081D97}"/>
              </a:ext>
            </a:extLst>
          </p:cNvPr>
          <p:cNvSpPr txBox="1">
            <a:spLocks noChangeArrowheads="1"/>
          </p:cNvSpPr>
          <p:nvPr userDrawn="1"/>
        </p:nvSpPr>
        <p:spPr bwMode="auto">
          <a:xfrm>
            <a:off x="0" y="6588125"/>
            <a:ext cx="9144000" cy="246063"/>
          </a:xfrm>
          <a:prstGeom prst="rect">
            <a:avLst/>
          </a:prstGeom>
          <a:noFill/>
          <a:ln>
            <a:noFill/>
          </a:ln>
          <a:effectLst/>
          <a:extLst/>
        </p:spPr>
        <p:txBody>
          <a:bodyPr/>
          <a:lstStyle>
            <a:lvl1pPr algn="l" eaLnBrk="0" hangingPunct="0">
              <a:tabLst>
                <a:tab pos="7485063" algn="l"/>
              </a:tabLst>
              <a:defRPr sz="2400">
                <a:solidFill>
                  <a:schemeClr val="tx1"/>
                </a:solidFill>
                <a:latin typeface="Times New Roman" pitchFamily="18" charset="0"/>
              </a:defRPr>
            </a:lvl1pPr>
            <a:lvl2pPr algn="l" eaLnBrk="0" hangingPunct="0">
              <a:tabLst>
                <a:tab pos="7485063" algn="l"/>
              </a:tabLst>
              <a:defRPr sz="2400">
                <a:solidFill>
                  <a:schemeClr val="tx1"/>
                </a:solidFill>
                <a:latin typeface="Times New Roman" pitchFamily="18" charset="0"/>
              </a:defRPr>
            </a:lvl2pPr>
            <a:lvl3pPr algn="l" eaLnBrk="0" hangingPunct="0">
              <a:tabLst>
                <a:tab pos="7485063" algn="l"/>
              </a:tabLst>
              <a:defRPr sz="2400">
                <a:solidFill>
                  <a:schemeClr val="tx1"/>
                </a:solidFill>
                <a:latin typeface="Times New Roman" pitchFamily="18" charset="0"/>
              </a:defRPr>
            </a:lvl3pPr>
            <a:lvl4pPr algn="l" eaLnBrk="0" hangingPunct="0">
              <a:tabLst>
                <a:tab pos="7485063" algn="l"/>
              </a:tabLst>
              <a:defRPr sz="2400">
                <a:solidFill>
                  <a:schemeClr val="tx1"/>
                </a:solidFill>
                <a:latin typeface="Times New Roman" pitchFamily="18" charset="0"/>
              </a:defRPr>
            </a:lvl4pPr>
            <a:lvl5pPr algn="l" eaLnBrk="0" hangingPunct="0">
              <a:tabLst>
                <a:tab pos="7485063" algn="l"/>
              </a:tabLst>
              <a:defRPr sz="2400">
                <a:solidFill>
                  <a:schemeClr val="tx1"/>
                </a:solidFill>
                <a:latin typeface="Times New Roman" pitchFamily="18" charset="0"/>
              </a:defRPr>
            </a:lvl5pPr>
            <a:lvl6pPr eaLnBrk="0" fontAlgn="base" hangingPunct="0">
              <a:spcBef>
                <a:spcPct val="0"/>
              </a:spcBef>
              <a:spcAft>
                <a:spcPct val="0"/>
              </a:spcAft>
              <a:tabLst>
                <a:tab pos="7485063" algn="l"/>
              </a:tabLst>
              <a:defRPr sz="2400">
                <a:solidFill>
                  <a:schemeClr val="tx1"/>
                </a:solidFill>
                <a:latin typeface="Times New Roman" pitchFamily="18" charset="0"/>
              </a:defRPr>
            </a:lvl6pPr>
            <a:lvl7pPr eaLnBrk="0" fontAlgn="base" hangingPunct="0">
              <a:spcBef>
                <a:spcPct val="0"/>
              </a:spcBef>
              <a:spcAft>
                <a:spcPct val="0"/>
              </a:spcAft>
              <a:tabLst>
                <a:tab pos="7485063" algn="l"/>
              </a:tabLst>
              <a:defRPr sz="2400">
                <a:solidFill>
                  <a:schemeClr val="tx1"/>
                </a:solidFill>
                <a:latin typeface="Times New Roman" pitchFamily="18" charset="0"/>
              </a:defRPr>
            </a:lvl7pPr>
            <a:lvl8pPr eaLnBrk="0" fontAlgn="base" hangingPunct="0">
              <a:spcBef>
                <a:spcPct val="0"/>
              </a:spcBef>
              <a:spcAft>
                <a:spcPct val="0"/>
              </a:spcAft>
              <a:tabLst>
                <a:tab pos="7485063" algn="l"/>
              </a:tabLst>
              <a:defRPr sz="2400">
                <a:solidFill>
                  <a:schemeClr val="tx1"/>
                </a:solidFill>
                <a:latin typeface="Times New Roman" pitchFamily="18" charset="0"/>
              </a:defRPr>
            </a:lvl8pPr>
            <a:lvl9pPr eaLnBrk="0" fontAlgn="base" hangingPunct="0">
              <a:spcBef>
                <a:spcPct val="0"/>
              </a:spcBef>
              <a:spcAft>
                <a:spcPct val="0"/>
              </a:spcAft>
              <a:tabLst>
                <a:tab pos="7485063" algn="l"/>
              </a:tabLst>
              <a:defRPr sz="2400">
                <a:solidFill>
                  <a:schemeClr val="tx1"/>
                </a:solidFill>
                <a:latin typeface="Times New Roman" pitchFamily="18" charset="0"/>
              </a:defRPr>
            </a:lvl9pPr>
          </a:lstStyle>
          <a:p>
            <a:pPr algn="ctr">
              <a:defRPr/>
            </a:pPr>
            <a:r>
              <a:rPr lang="en-US" sz="1000" dirty="0">
                <a:latin typeface="Arial" pitchFamily="34" charset="0"/>
                <a:ea typeface="MS PGothic" pitchFamily="34" charset="-128"/>
                <a:cs typeface="Arial" pitchFamily="34" charset="0"/>
              </a:rPr>
              <a:t>Copyright © 2020 Wolters Kluwer • All Rights Reserved</a:t>
            </a:r>
          </a:p>
        </p:txBody>
      </p:sp>
      <p:pic>
        <p:nvPicPr>
          <p:cNvPr id="1032" name="Picture 14" descr="WK_CMYK.jpg">
            <a:extLst>
              <a:ext uri="{FF2B5EF4-FFF2-40B4-BE49-F238E27FC236}">
                <a16:creationId xmlns:a16="http://schemas.microsoft.com/office/drawing/2014/main" id="{F4067949-0FA4-48EB-BB74-CF63DEE8376D}"/>
              </a:ext>
            </a:extLst>
          </p:cNvPr>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457200" y="6600825"/>
            <a:ext cx="1317625"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92" r:id="rId1"/>
    <p:sldLayoutId id="2147483882" r:id="rId2"/>
    <p:sldLayoutId id="2147483883" r:id="rId3"/>
    <p:sldLayoutId id="2147483884" r:id="rId4"/>
    <p:sldLayoutId id="2147483885" r:id="rId5"/>
    <p:sldLayoutId id="2147483886" r:id="rId6"/>
    <p:sldLayoutId id="2147483887" r:id="rId7"/>
    <p:sldLayoutId id="2147483888" r:id="rId8"/>
    <p:sldLayoutId id="2147483889" r:id="rId9"/>
    <p:sldLayoutId id="2147483890" r:id="rId10"/>
    <p:sldLayoutId id="2147483891" r:id="rId11"/>
  </p:sldLayoutIdLst>
  <p:txStyles>
    <p:titleStyle>
      <a:lvl1pPr algn="l" rtl="0" eaLnBrk="0" fontAlgn="base" hangingPunct="0">
        <a:lnSpc>
          <a:spcPct val="90000"/>
        </a:lnSpc>
        <a:spcBef>
          <a:spcPct val="0"/>
        </a:spcBef>
        <a:spcAft>
          <a:spcPct val="0"/>
        </a:spcAft>
        <a:defRPr sz="2800" b="1">
          <a:solidFill>
            <a:srgbClr val="186EC4"/>
          </a:solidFill>
          <a:latin typeface="+mj-lt"/>
          <a:ea typeface="+mj-ea"/>
          <a:cs typeface="+mj-cs"/>
        </a:defRPr>
      </a:lvl1pPr>
      <a:lvl2pPr algn="l" rtl="0" eaLnBrk="0" fontAlgn="base" hangingPunct="0">
        <a:lnSpc>
          <a:spcPct val="90000"/>
        </a:lnSpc>
        <a:spcBef>
          <a:spcPct val="0"/>
        </a:spcBef>
        <a:spcAft>
          <a:spcPct val="0"/>
        </a:spcAft>
        <a:defRPr sz="2800" b="1">
          <a:solidFill>
            <a:srgbClr val="186EC4"/>
          </a:solidFill>
          <a:latin typeface="Verdana" pitchFamily="34" charset="0"/>
        </a:defRPr>
      </a:lvl2pPr>
      <a:lvl3pPr algn="l" rtl="0" eaLnBrk="0" fontAlgn="base" hangingPunct="0">
        <a:lnSpc>
          <a:spcPct val="90000"/>
        </a:lnSpc>
        <a:spcBef>
          <a:spcPct val="0"/>
        </a:spcBef>
        <a:spcAft>
          <a:spcPct val="0"/>
        </a:spcAft>
        <a:defRPr sz="2800" b="1">
          <a:solidFill>
            <a:srgbClr val="186EC4"/>
          </a:solidFill>
          <a:latin typeface="Verdana" pitchFamily="34" charset="0"/>
        </a:defRPr>
      </a:lvl3pPr>
      <a:lvl4pPr algn="l" rtl="0" eaLnBrk="0" fontAlgn="base" hangingPunct="0">
        <a:lnSpc>
          <a:spcPct val="90000"/>
        </a:lnSpc>
        <a:spcBef>
          <a:spcPct val="0"/>
        </a:spcBef>
        <a:spcAft>
          <a:spcPct val="0"/>
        </a:spcAft>
        <a:defRPr sz="2800" b="1">
          <a:solidFill>
            <a:srgbClr val="186EC4"/>
          </a:solidFill>
          <a:latin typeface="Verdana" pitchFamily="34" charset="0"/>
        </a:defRPr>
      </a:lvl4pPr>
      <a:lvl5pPr algn="l" rtl="0" eaLnBrk="0" fontAlgn="base" hangingPunct="0">
        <a:lnSpc>
          <a:spcPct val="90000"/>
        </a:lnSpc>
        <a:spcBef>
          <a:spcPct val="0"/>
        </a:spcBef>
        <a:spcAft>
          <a:spcPct val="0"/>
        </a:spcAft>
        <a:defRPr sz="2800" b="1">
          <a:solidFill>
            <a:srgbClr val="186EC4"/>
          </a:solidFill>
          <a:latin typeface="Verdana" pitchFamily="34" charset="0"/>
        </a:defRPr>
      </a:lvl5pPr>
      <a:lvl6pPr marL="457200" algn="l" rtl="0" fontAlgn="base">
        <a:lnSpc>
          <a:spcPct val="90000"/>
        </a:lnSpc>
        <a:spcBef>
          <a:spcPct val="0"/>
        </a:spcBef>
        <a:spcAft>
          <a:spcPct val="0"/>
        </a:spcAft>
        <a:defRPr sz="2800" b="1">
          <a:solidFill>
            <a:srgbClr val="186EC4"/>
          </a:solidFill>
          <a:latin typeface="Verdana" pitchFamily="34" charset="0"/>
        </a:defRPr>
      </a:lvl6pPr>
      <a:lvl7pPr marL="914400" algn="l" rtl="0" fontAlgn="base">
        <a:lnSpc>
          <a:spcPct val="90000"/>
        </a:lnSpc>
        <a:spcBef>
          <a:spcPct val="0"/>
        </a:spcBef>
        <a:spcAft>
          <a:spcPct val="0"/>
        </a:spcAft>
        <a:defRPr sz="2800" b="1">
          <a:solidFill>
            <a:srgbClr val="186EC4"/>
          </a:solidFill>
          <a:latin typeface="Verdana" pitchFamily="34" charset="0"/>
        </a:defRPr>
      </a:lvl7pPr>
      <a:lvl8pPr marL="1371600" algn="l" rtl="0" fontAlgn="base">
        <a:lnSpc>
          <a:spcPct val="90000"/>
        </a:lnSpc>
        <a:spcBef>
          <a:spcPct val="0"/>
        </a:spcBef>
        <a:spcAft>
          <a:spcPct val="0"/>
        </a:spcAft>
        <a:defRPr sz="2800" b="1">
          <a:solidFill>
            <a:srgbClr val="186EC4"/>
          </a:solidFill>
          <a:latin typeface="Verdana" pitchFamily="34" charset="0"/>
        </a:defRPr>
      </a:lvl8pPr>
      <a:lvl9pPr marL="1828800" algn="l" rtl="0" fontAlgn="base">
        <a:lnSpc>
          <a:spcPct val="90000"/>
        </a:lnSpc>
        <a:spcBef>
          <a:spcPct val="0"/>
        </a:spcBef>
        <a:spcAft>
          <a:spcPct val="0"/>
        </a:spcAft>
        <a:defRPr sz="2800" b="1">
          <a:solidFill>
            <a:srgbClr val="186EC4"/>
          </a:solidFill>
          <a:latin typeface="Verdana" pitchFamily="34" charset="0"/>
        </a:defRPr>
      </a:lvl9pPr>
    </p:titleStyle>
    <p:bodyStyle>
      <a:lvl1pPr marL="280988" indent="-280988" algn="l" rtl="0" eaLnBrk="0" fontAlgn="base" hangingPunct="0">
        <a:lnSpc>
          <a:spcPct val="90000"/>
        </a:lnSpc>
        <a:spcBef>
          <a:spcPct val="60000"/>
        </a:spcBef>
        <a:spcAft>
          <a:spcPct val="0"/>
        </a:spcAft>
        <a:buClr>
          <a:srgbClr val="CC9900"/>
        </a:buClr>
        <a:buFont typeface="Wingdings" panose="05000000000000000000" pitchFamily="2" charset="2"/>
        <a:buChar char="v"/>
        <a:defRPr sz="2200">
          <a:solidFill>
            <a:schemeClr val="tx1"/>
          </a:solidFill>
          <a:latin typeface="+mn-lt"/>
          <a:ea typeface="+mn-ea"/>
          <a:cs typeface="+mn-cs"/>
        </a:defRPr>
      </a:lvl1pPr>
      <a:lvl2pPr marL="862013" indent="-404813" algn="l" rtl="0" eaLnBrk="0" fontAlgn="base" hangingPunct="0">
        <a:lnSpc>
          <a:spcPct val="90000"/>
        </a:lnSpc>
        <a:spcBef>
          <a:spcPct val="60000"/>
        </a:spcBef>
        <a:spcAft>
          <a:spcPct val="0"/>
        </a:spcAft>
        <a:buClr>
          <a:srgbClr val="CC9900"/>
        </a:buClr>
        <a:buFont typeface="Courier New" panose="02070309020205020404" pitchFamily="49" charset="0"/>
        <a:buChar char="o"/>
        <a:defRPr sz="2200">
          <a:solidFill>
            <a:schemeClr val="tx1"/>
          </a:solidFill>
          <a:latin typeface="+mn-lt"/>
        </a:defRPr>
      </a:lvl2pPr>
      <a:lvl3pPr marL="1204913" indent="-228600" algn="l" rtl="0" eaLnBrk="0" fontAlgn="base" hangingPunct="0">
        <a:lnSpc>
          <a:spcPct val="90000"/>
        </a:lnSpc>
        <a:spcBef>
          <a:spcPct val="60000"/>
        </a:spcBef>
        <a:spcAft>
          <a:spcPct val="0"/>
        </a:spcAft>
        <a:buClr>
          <a:srgbClr val="CC9900"/>
        </a:buClr>
        <a:buFont typeface="Wingdings" panose="05000000000000000000" pitchFamily="2" charset="2"/>
        <a:buChar char="§"/>
        <a:defRPr sz="2200">
          <a:solidFill>
            <a:schemeClr val="tx1"/>
          </a:solidFill>
          <a:latin typeface="+mn-lt"/>
        </a:defRPr>
      </a:lvl3pPr>
      <a:lvl4pPr marL="1600200" indent="-228600" algn="l" rtl="0" eaLnBrk="0" fontAlgn="base" hangingPunct="0">
        <a:lnSpc>
          <a:spcPct val="90000"/>
        </a:lnSpc>
        <a:spcBef>
          <a:spcPct val="60000"/>
        </a:spcBef>
        <a:spcAft>
          <a:spcPct val="0"/>
        </a:spcAft>
        <a:buClr>
          <a:srgbClr val="CC9900"/>
        </a:buClr>
        <a:buFont typeface="Wingdings" panose="05000000000000000000" pitchFamily="2" charset="2"/>
        <a:buChar char="Ø"/>
        <a:defRPr sz="2200">
          <a:solidFill>
            <a:schemeClr val="tx1"/>
          </a:solidFill>
          <a:latin typeface="+mn-lt"/>
        </a:defRPr>
      </a:lvl4pPr>
      <a:lvl5pPr marL="2057400" indent="-228600" algn="l" rtl="0" eaLnBrk="0" fontAlgn="base" hangingPunct="0">
        <a:lnSpc>
          <a:spcPct val="90000"/>
        </a:lnSpc>
        <a:spcBef>
          <a:spcPct val="60000"/>
        </a:spcBef>
        <a:spcAft>
          <a:spcPct val="0"/>
        </a:spcAft>
        <a:buClr>
          <a:srgbClr val="CC9900"/>
        </a:buClr>
        <a:buChar char="•"/>
        <a:defRPr sz="2200">
          <a:solidFill>
            <a:schemeClr val="tx1"/>
          </a:solidFill>
          <a:latin typeface="+mn-lt"/>
        </a:defRPr>
      </a:lvl5pPr>
      <a:lvl6pPr marL="2514600" indent="-228600" algn="l" rtl="0" fontAlgn="base">
        <a:lnSpc>
          <a:spcPct val="90000"/>
        </a:lnSpc>
        <a:spcBef>
          <a:spcPct val="60000"/>
        </a:spcBef>
        <a:spcAft>
          <a:spcPct val="0"/>
        </a:spcAft>
        <a:buClr>
          <a:srgbClr val="CC9900"/>
        </a:buClr>
        <a:buChar char="•"/>
        <a:defRPr sz="2200">
          <a:solidFill>
            <a:schemeClr val="tx1"/>
          </a:solidFill>
          <a:latin typeface="+mn-lt"/>
        </a:defRPr>
      </a:lvl6pPr>
      <a:lvl7pPr marL="2971800" indent="-228600" algn="l" rtl="0" fontAlgn="base">
        <a:lnSpc>
          <a:spcPct val="90000"/>
        </a:lnSpc>
        <a:spcBef>
          <a:spcPct val="60000"/>
        </a:spcBef>
        <a:spcAft>
          <a:spcPct val="0"/>
        </a:spcAft>
        <a:buClr>
          <a:srgbClr val="CC9900"/>
        </a:buClr>
        <a:buChar char="•"/>
        <a:defRPr sz="2200">
          <a:solidFill>
            <a:schemeClr val="tx1"/>
          </a:solidFill>
          <a:latin typeface="+mn-lt"/>
        </a:defRPr>
      </a:lvl7pPr>
      <a:lvl8pPr marL="3429000" indent="-228600" algn="l" rtl="0" fontAlgn="base">
        <a:lnSpc>
          <a:spcPct val="90000"/>
        </a:lnSpc>
        <a:spcBef>
          <a:spcPct val="60000"/>
        </a:spcBef>
        <a:spcAft>
          <a:spcPct val="0"/>
        </a:spcAft>
        <a:buClr>
          <a:srgbClr val="CC9900"/>
        </a:buClr>
        <a:buChar char="•"/>
        <a:defRPr sz="2200">
          <a:solidFill>
            <a:schemeClr val="tx1"/>
          </a:solidFill>
          <a:latin typeface="+mn-lt"/>
        </a:defRPr>
      </a:lvl8pPr>
      <a:lvl9pPr marL="3886200" indent="-228600" algn="l" rtl="0" fontAlgn="base">
        <a:lnSpc>
          <a:spcPct val="90000"/>
        </a:lnSpc>
        <a:spcBef>
          <a:spcPct val="60000"/>
        </a:spcBef>
        <a:spcAft>
          <a:spcPct val="0"/>
        </a:spcAft>
        <a:buClr>
          <a:srgbClr val="CC9900"/>
        </a:buClr>
        <a:buChar char="•"/>
        <a:defRPr sz="2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3A24B7-6215-48C6-8BA1-002EF12A7B28}"/>
              </a:ext>
            </a:extLst>
          </p:cNvPr>
          <p:cNvSpPr>
            <a:spLocks noGrp="1"/>
          </p:cNvSpPr>
          <p:nvPr>
            <p:ph type="ctrTitle"/>
          </p:nvPr>
        </p:nvSpPr>
        <p:spPr>
          <a:xfrm>
            <a:off x="1223963" y="2640415"/>
            <a:ext cx="6692900" cy="2326791"/>
          </a:xfrm>
        </p:spPr>
        <p:txBody>
          <a:bodyPr/>
          <a:lstStyle/>
          <a:p>
            <a:pPr eaLnBrk="1" hangingPunct="1">
              <a:defRPr/>
            </a:pPr>
            <a:r>
              <a:rPr lang="en-GB" altLang="en-US" dirty="0">
                <a:solidFill>
                  <a:schemeClr val="bg2"/>
                </a:solidFill>
              </a:rPr>
              <a:t>Chapter 18 </a:t>
            </a:r>
            <a:br>
              <a:rPr lang="en-GB" altLang="en-US" dirty="0">
                <a:solidFill>
                  <a:schemeClr val="bg2"/>
                </a:solidFill>
              </a:rPr>
            </a:br>
            <a:br>
              <a:rPr lang="en-GB" altLang="en-US" dirty="0">
                <a:solidFill>
                  <a:schemeClr val="bg2"/>
                </a:solidFill>
              </a:rPr>
            </a:br>
            <a:r>
              <a:rPr lang="en-US" altLang="en-US" dirty="0">
                <a:solidFill>
                  <a:schemeClr val="bg2"/>
                </a:solidFill>
              </a:rPr>
              <a:t>Academic Integrity in Nursing Education: Is it Declining?</a:t>
            </a:r>
            <a:br>
              <a:rPr lang="en-GB" altLang="en-US" dirty="0">
                <a:solidFill>
                  <a:schemeClr val="bg2"/>
                </a:solidFill>
              </a:rPr>
            </a:br>
            <a:br>
              <a:rPr lang="en-US" altLang="en-US" dirty="0">
                <a:solidFill>
                  <a:schemeClr val="bg2"/>
                </a:solidFill>
                <a:effectLst>
                  <a:outerShdw blurRad="38100" dist="38100" dir="2700000" algn="tl">
                    <a:srgbClr val="C0C0C0"/>
                  </a:outerShdw>
                </a:effectLst>
              </a:rPr>
            </a:br>
            <a:endParaRPr lang="en-US" dirty="0">
              <a:solidFill>
                <a:schemeClr val="bg2"/>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E274541C-1287-461B-8967-B42638793BE1}"/>
              </a:ext>
            </a:extLst>
          </p:cNvPr>
          <p:cNvSpPr>
            <a:spLocks noGrp="1" noChangeArrowheads="1"/>
          </p:cNvSpPr>
          <p:nvPr>
            <p:ph type="title"/>
          </p:nvPr>
        </p:nvSpPr>
        <p:spPr>
          <a:xfrm>
            <a:off x="430213" y="282575"/>
            <a:ext cx="8524875" cy="776288"/>
          </a:xfrm>
        </p:spPr>
        <p:txBody>
          <a:bodyPr/>
          <a:lstStyle/>
          <a:p>
            <a:pPr>
              <a:defRPr/>
            </a:pPr>
            <a:r>
              <a:rPr lang="en-US" altLang="en-US" dirty="0"/>
              <a:t>Student Attitudes Regarding Academic Dishonesty #1</a:t>
            </a:r>
          </a:p>
        </p:txBody>
      </p:sp>
      <p:sp>
        <p:nvSpPr>
          <p:cNvPr id="12291" name="Rectangle 3">
            <a:extLst>
              <a:ext uri="{FF2B5EF4-FFF2-40B4-BE49-F238E27FC236}">
                <a16:creationId xmlns:a16="http://schemas.microsoft.com/office/drawing/2014/main" id="{B60A8DF7-20C0-4AB7-A207-8991A67EFA4F}"/>
              </a:ext>
            </a:extLst>
          </p:cNvPr>
          <p:cNvSpPr>
            <a:spLocks noGrp="1" noChangeArrowheads="1"/>
          </p:cNvSpPr>
          <p:nvPr>
            <p:ph type="body" idx="1"/>
          </p:nvPr>
        </p:nvSpPr>
        <p:spPr>
          <a:xfrm>
            <a:off x="390160" y="1290638"/>
            <a:ext cx="8613775" cy="3686175"/>
          </a:xfrm>
        </p:spPr>
        <p:txBody>
          <a:bodyPr/>
          <a:lstStyle/>
          <a:p>
            <a:pPr eaLnBrk="1" hangingPunct="1"/>
            <a:r>
              <a:rPr lang="en-US" altLang="en-US"/>
              <a:t>Disagreement among nursing students as to what constitutes academic dishonesty, and even more disagreement as to the seriousness of the conduct described</a:t>
            </a:r>
          </a:p>
          <a:p>
            <a:pPr lvl="1" eaLnBrk="1" hangingPunct="1"/>
            <a:r>
              <a:rPr lang="en-US" altLang="en-US"/>
              <a:t>Most students in McCrink’s study agreed that reporting vital signs that aren’t taken is highly or severely unethical</a:t>
            </a:r>
          </a:p>
          <a:p>
            <a:pPr lvl="1" eaLnBrk="1" hangingPunct="1"/>
            <a:r>
              <a:rPr lang="en-US" altLang="en-US"/>
              <a:t>Similarly, falsely reporting medication administration, recording responses to treatment that weren’t observed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A702A0C1-041F-41F5-B564-5092BB179DD5}"/>
              </a:ext>
            </a:extLst>
          </p:cNvPr>
          <p:cNvSpPr>
            <a:spLocks noGrp="1" noChangeArrowheads="1"/>
          </p:cNvSpPr>
          <p:nvPr>
            <p:ph type="title"/>
          </p:nvPr>
        </p:nvSpPr>
        <p:spPr>
          <a:xfrm>
            <a:off x="430213" y="269875"/>
            <a:ext cx="8524875" cy="776288"/>
          </a:xfrm>
        </p:spPr>
        <p:txBody>
          <a:bodyPr/>
          <a:lstStyle/>
          <a:p>
            <a:pPr eaLnBrk="1" hangingPunct="1">
              <a:defRPr/>
            </a:pPr>
            <a:r>
              <a:rPr lang="en-US" altLang="en-US" dirty="0"/>
              <a:t>Student Attitudes Regarding Academic Dishonesty #2</a:t>
            </a:r>
          </a:p>
        </p:txBody>
      </p:sp>
      <p:sp>
        <p:nvSpPr>
          <p:cNvPr id="13315" name="Rectangle 3">
            <a:extLst>
              <a:ext uri="{FF2B5EF4-FFF2-40B4-BE49-F238E27FC236}">
                <a16:creationId xmlns:a16="http://schemas.microsoft.com/office/drawing/2014/main" id="{965DD047-92B0-4D86-B00F-C893563FC3E7}"/>
              </a:ext>
            </a:extLst>
          </p:cNvPr>
          <p:cNvSpPr>
            <a:spLocks noGrp="1" noChangeArrowheads="1"/>
          </p:cNvSpPr>
          <p:nvPr>
            <p:ph type="body" idx="1"/>
          </p:nvPr>
        </p:nvSpPr>
        <p:spPr>
          <a:xfrm>
            <a:off x="405150" y="1290638"/>
            <a:ext cx="8613775" cy="3686175"/>
          </a:xfrm>
        </p:spPr>
        <p:txBody>
          <a:bodyPr/>
          <a:lstStyle/>
          <a:p>
            <a:pPr eaLnBrk="1" hangingPunct="1"/>
            <a:r>
              <a:rPr lang="en-US" altLang="en-US"/>
              <a:t>Failure to report an error or incident that involved a client/patient and coming to the clinical setting under the influence of alcohol or drugs were all viewed as highly unethical or severely unethical by these same students.</a:t>
            </a:r>
          </a:p>
          <a:p>
            <a:pPr eaLnBrk="1" hangingPunct="1"/>
            <a:r>
              <a:rPr lang="en-US" altLang="en-US"/>
              <a:t>Yet, these same students felt that working with another student when it wasn’t allowed or obtaining answers from another student wasn’t unethical.</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D18F6F61-4EF9-4353-8AFC-6B02B5FB2F98}"/>
              </a:ext>
            </a:extLst>
          </p:cNvPr>
          <p:cNvSpPr>
            <a:spLocks noGrp="1" noChangeArrowheads="1"/>
          </p:cNvSpPr>
          <p:nvPr>
            <p:ph type="title"/>
          </p:nvPr>
        </p:nvSpPr>
        <p:spPr>
          <a:xfrm>
            <a:off x="430213" y="612775"/>
            <a:ext cx="8524875" cy="388938"/>
          </a:xfrm>
        </p:spPr>
        <p:txBody>
          <a:bodyPr/>
          <a:lstStyle/>
          <a:p>
            <a:pPr eaLnBrk="1" hangingPunct="1">
              <a:defRPr/>
            </a:pPr>
            <a:r>
              <a:rPr lang="en-US" altLang="en-US" dirty="0"/>
              <a:t>Question #2</a:t>
            </a:r>
          </a:p>
        </p:txBody>
      </p:sp>
      <p:sp>
        <p:nvSpPr>
          <p:cNvPr id="14339" name="Rectangle 3">
            <a:extLst>
              <a:ext uri="{FF2B5EF4-FFF2-40B4-BE49-F238E27FC236}">
                <a16:creationId xmlns:a16="http://schemas.microsoft.com/office/drawing/2014/main" id="{56A54807-4A80-4335-8782-9E1313381DCF}"/>
              </a:ext>
            </a:extLst>
          </p:cNvPr>
          <p:cNvSpPr>
            <a:spLocks noGrp="1" noChangeArrowheads="1"/>
          </p:cNvSpPr>
          <p:nvPr>
            <p:ph type="body" idx="1"/>
          </p:nvPr>
        </p:nvSpPr>
        <p:spPr>
          <a:xfrm>
            <a:off x="450120" y="1347788"/>
            <a:ext cx="8613775" cy="3686175"/>
          </a:xfrm>
        </p:spPr>
        <p:txBody>
          <a:bodyPr/>
          <a:lstStyle/>
          <a:p>
            <a:pPr marL="0" indent="0" eaLnBrk="1" hangingPunct="1">
              <a:buFontTx/>
              <a:buNone/>
            </a:pPr>
            <a:r>
              <a:rPr lang="en-US" altLang="en-US"/>
              <a:t>What are the main reasons students engage in cheating?</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DB69EC08-5533-4166-9313-67481AD251A2}"/>
              </a:ext>
            </a:extLst>
          </p:cNvPr>
          <p:cNvSpPr>
            <a:spLocks noGrp="1" noChangeArrowheads="1"/>
          </p:cNvSpPr>
          <p:nvPr>
            <p:ph type="title"/>
          </p:nvPr>
        </p:nvSpPr>
        <p:spPr>
          <a:xfrm>
            <a:off x="430213" y="598488"/>
            <a:ext cx="8524875" cy="388937"/>
          </a:xfrm>
        </p:spPr>
        <p:txBody>
          <a:bodyPr/>
          <a:lstStyle/>
          <a:p>
            <a:pPr eaLnBrk="1" hangingPunct="1">
              <a:defRPr/>
            </a:pPr>
            <a:r>
              <a:rPr lang="en-US" altLang="en-US" dirty="0"/>
              <a:t>Answer to Question #2</a:t>
            </a:r>
          </a:p>
        </p:txBody>
      </p:sp>
      <p:sp>
        <p:nvSpPr>
          <p:cNvPr id="15363" name="Rectangle 3">
            <a:extLst>
              <a:ext uri="{FF2B5EF4-FFF2-40B4-BE49-F238E27FC236}">
                <a16:creationId xmlns:a16="http://schemas.microsoft.com/office/drawing/2014/main" id="{7B81B8F2-1101-4DB7-8537-17A30155C480}"/>
              </a:ext>
            </a:extLst>
          </p:cNvPr>
          <p:cNvSpPr>
            <a:spLocks noGrp="1" noChangeArrowheads="1"/>
          </p:cNvSpPr>
          <p:nvPr>
            <p:ph type="body" idx="1"/>
          </p:nvPr>
        </p:nvSpPr>
        <p:spPr>
          <a:xfrm>
            <a:off x="465110" y="1333500"/>
            <a:ext cx="8613775" cy="3686175"/>
          </a:xfrm>
        </p:spPr>
        <p:txBody>
          <a:bodyPr/>
          <a:lstStyle/>
          <a:p>
            <a:pPr marL="0" indent="0">
              <a:buFontTx/>
              <a:buNone/>
            </a:pPr>
            <a:r>
              <a:rPr lang="en-US" altLang="en-US"/>
              <a:t>Running out of the time needed to complete an assignment correctly or to study for an exam adequately is the most common reason. Additionally, not fully understanding the material or assignment at hand, sloppy note-taking leading to plagiarism, competitive pressures, time constraints, and working more than forty hours were also reported.</a:t>
            </a:r>
          </a:p>
          <a:p>
            <a:pPr marL="0" indent="0" eaLnBrk="1" hangingPunct="1">
              <a:buFontTx/>
              <a:buNone/>
            </a:pPr>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041F5DBD-D4A4-4325-BC8C-353CE48C90D8}"/>
              </a:ext>
            </a:extLst>
          </p:cNvPr>
          <p:cNvSpPr>
            <a:spLocks noGrp="1" noChangeArrowheads="1"/>
          </p:cNvSpPr>
          <p:nvPr>
            <p:ph type="title"/>
          </p:nvPr>
        </p:nvSpPr>
        <p:spPr>
          <a:xfrm>
            <a:off x="430213" y="627063"/>
            <a:ext cx="8524875" cy="387350"/>
          </a:xfrm>
        </p:spPr>
        <p:txBody>
          <a:bodyPr/>
          <a:lstStyle/>
          <a:p>
            <a:pPr eaLnBrk="1" hangingPunct="1">
              <a:defRPr/>
            </a:pPr>
            <a:r>
              <a:rPr lang="en-US" altLang="en-US" dirty="0"/>
              <a:t>Fertile Ground for Cheating?</a:t>
            </a:r>
          </a:p>
        </p:txBody>
      </p:sp>
      <p:sp>
        <p:nvSpPr>
          <p:cNvPr id="16387" name="Rectangle 3">
            <a:extLst>
              <a:ext uri="{FF2B5EF4-FFF2-40B4-BE49-F238E27FC236}">
                <a16:creationId xmlns:a16="http://schemas.microsoft.com/office/drawing/2014/main" id="{8CA37CD1-6872-410B-AAC7-11F1C9135EFD}"/>
              </a:ext>
            </a:extLst>
          </p:cNvPr>
          <p:cNvSpPr>
            <a:spLocks noGrp="1" noChangeArrowheads="1"/>
          </p:cNvSpPr>
          <p:nvPr>
            <p:ph type="body" idx="1"/>
          </p:nvPr>
        </p:nvSpPr>
        <p:spPr>
          <a:xfrm>
            <a:off x="417850" y="1271588"/>
            <a:ext cx="8613775" cy="3686175"/>
          </a:xfrm>
        </p:spPr>
        <p:txBody>
          <a:bodyPr/>
          <a:lstStyle/>
          <a:p>
            <a:pPr eaLnBrk="1" hangingPunct="1"/>
            <a:r>
              <a:rPr lang="en-US" altLang="en-US"/>
              <a:t>Nursing schools may be a breeding ground for academic dishonesty, despite students’ generally wide acceptance of trust, honesty, and fairness being essential to the foundation of practice.</a:t>
            </a:r>
          </a:p>
          <a:p>
            <a:pPr eaLnBrk="1" hangingPunct="1"/>
            <a:r>
              <a:rPr lang="en-US" altLang="en-US"/>
              <a:t>McCabe (2009): nursing students are exposed to the same influences as students in other disciplines; opportunities to cheat have increased with electronic technology but there is little evidence the actual number of students cheating has increased.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B7E3BDC3-67F8-4D2F-87CC-1ADFF5FB83B2}"/>
              </a:ext>
            </a:extLst>
          </p:cNvPr>
          <p:cNvSpPr>
            <a:spLocks noGrp="1" noChangeArrowheads="1"/>
          </p:cNvSpPr>
          <p:nvPr>
            <p:ph type="title"/>
          </p:nvPr>
        </p:nvSpPr>
        <p:spPr>
          <a:xfrm>
            <a:off x="430213" y="280988"/>
            <a:ext cx="8524875" cy="776287"/>
          </a:xfrm>
        </p:spPr>
        <p:txBody>
          <a:bodyPr/>
          <a:lstStyle/>
          <a:p>
            <a:pPr eaLnBrk="1" hangingPunct="1">
              <a:defRPr/>
            </a:pPr>
            <a:r>
              <a:rPr lang="en-US" altLang="en-US" dirty="0"/>
              <a:t>What Should the Consequences be for Cheating?</a:t>
            </a:r>
          </a:p>
        </p:txBody>
      </p:sp>
      <p:sp>
        <p:nvSpPr>
          <p:cNvPr id="17411" name="Rectangle 3">
            <a:extLst>
              <a:ext uri="{FF2B5EF4-FFF2-40B4-BE49-F238E27FC236}">
                <a16:creationId xmlns:a16="http://schemas.microsoft.com/office/drawing/2014/main" id="{2D3A56B7-D1FA-443B-8B7F-F682B1137BCE}"/>
              </a:ext>
            </a:extLst>
          </p:cNvPr>
          <p:cNvSpPr>
            <a:spLocks noGrp="1" noChangeArrowheads="1"/>
          </p:cNvSpPr>
          <p:nvPr>
            <p:ph type="body" idx="1"/>
          </p:nvPr>
        </p:nvSpPr>
        <p:spPr>
          <a:xfrm>
            <a:off x="435130" y="1263650"/>
            <a:ext cx="8613775" cy="3686175"/>
          </a:xfrm>
        </p:spPr>
        <p:txBody>
          <a:bodyPr/>
          <a:lstStyle/>
          <a:p>
            <a:pPr eaLnBrk="1" hangingPunct="1"/>
            <a:r>
              <a:rPr lang="en-US" altLang="en-US"/>
              <a:t>Academic dishonesty must be immediately confronted and addressed so that a culture of cheating is not allowed to exist, much less condoned, since it breeds a culture of dishonesty.</a:t>
            </a:r>
          </a:p>
          <a:p>
            <a:pPr eaLnBrk="1" hangingPunct="1"/>
            <a:r>
              <a:rPr lang="en-US" altLang="en-US"/>
              <a:t>Should we use expulsion?  </a:t>
            </a:r>
          </a:p>
          <a:p>
            <a:pPr eaLnBrk="1" hangingPunct="1"/>
            <a:r>
              <a:rPr lang="en-US" altLang="en-US"/>
              <a:t>Should we be apathetic?</a:t>
            </a:r>
          </a:p>
          <a:p>
            <a:pPr eaLnBrk="1" hangingPunct="1"/>
            <a:r>
              <a:rPr lang="en-US" altLang="en-US"/>
              <a:t>Should we find an appropriate balance?</a:t>
            </a:r>
          </a:p>
          <a:p>
            <a:pPr eaLnBrk="1" hangingPunct="1"/>
            <a:r>
              <a:rPr lang="en-US" altLang="en-US"/>
              <a:t>Should we be reactive or proactive? (see Box 18.3)</a:t>
            </a:r>
          </a:p>
          <a:p>
            <a:pPr eaLnBrk="1" hangingPunct="1"/>
            <a:endParaRPr lang="en-US"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FCFB5F6F-2F5F-44FF-BB7C-D78152140232}"/>
              </a:ext>
            </a:extLst>
          </p:cNvPr>
          <p:cNvSpPr>
            <a:spLocks noGrp="1" noChangeArrowheads="1"/>
          </p:cNvSpPr>
          <p:nvPr>
            <p:ph type="title"/>
          </p:nvPr>
        </p:nvSpPr>
        <p:spPr>
          <a:xfrm>
            <a:off x="430213" y="625475"/>
            <a:ext cx="8524875" cy="387350"/>
          </a:xfrm>
        </p:spPr>
        <p:txBody>
          <a:bodyPr/>
          <a:lstStyle/>
          <a:p>
            <a:pPr eaLnBrk="1" hangingPunct="1">
              <a:defRPr/>
            </a:pPr>
            <a:r>
              <a:rPr lang="en-US" altLang="en-US" dirty="0"/>
              <a:t>Fostering Academic Integrity #1</a:t>
            </a:r>
          </a:p>
        </p:txBody>
      </p:sp>
      <p:sp>
        <p:nvSpPr>
          <p:cNvPr id="18435" name="Rectangle 3">
            <a:extLst>
              <a:ext uri="{FF2B5EF4-FFF2-40B4-BE49-F238E27FC236}">
                <a16:creationId xmlns:a16="http://schemas.microsoft.com/office/drawing/2014/main" id="{B8AD777B-CA34-4E0D-B682-2FAF50C5BD7D}"/>
              </a:ext>
            </a:extLst>
          </p:cNvPr>
          <p:cNvSpPr>
            <a:spLocks noGrp="1" noChangeArrowheads="1"/>
          </p:cNvSpPr>
          <p:nvPr>
            <p:ph type="body" idx="1"/>
          </p:nvPr>
        </p:nvSpPr>
        <p:spPr>
          <a:xfrm>
            <a:off x="460193" y="1282700"/>
            <a:ext cx="8513762" cy="4054475"/>
          </a:xfrm>
        </p:spPr>
        <p:txBody>
          <a:bodyPr/>
          <a:lstStyle/>
          <a:p>
            <a:pPr eaLnBrk="1" hangingPunct="1"/>
            <a:r>
              <a:rPr lang="en-US" altLang="en-US"/>
              <a:t>We must establish a culture of ethical behavior and trustworthiness in nursing programs; however, it must be a joint endeavor between faculty and students.</a:t>
            </a:r>
          </a:p>
          <a:p>
            <a:pPr eaLnBrk="1" hangingPunct="1"/>
            <a:r>
              <a:rPr lang="en-US" altLang="en-US"/>
              <a:t>Without “buy in,” it is to no avail: Study by Robinson and Glanzer analyzing students perceptions of academic integrity in general and at their institution</a:t>
            </a:r>
          </a:p>
          <a:p>
            <a:pPr eaLnBrk="1" hangingPunct="1"/>
            <a:r>
              <a:rPr lang="en-US" altLang="en-US"/>
              <a:t>Socialize student nurses into a culture of caring, trustworthiness, and accountability</a:t>
            </a:r>
          </a:p>
          <a:p>
            <a:pPr eaLnBrk="1" hangingPunct="1"/>
            <a:r>
              <a:rPr lang="en-US" altLang="en-US"/>
              <a:t>Role model ethical behavior and integrity</a:t>
            </a:r>
          </a:p>
          <a:p>
            <a:pPr eaLnBrk="1" hangingPunct="1"/>
            <a:r>
              <a:rPr lang="en-US" altLang="en-US"/>
              <a:t>Help students manage their time better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6F07F07B-0FFA-47D5-870C-0D8AB433000A}"/>
              </a:ext>
            </a:extLst>
          </p:cNvPr>
          <p:cNvSpPr>
            <a:spLocks noGrp="1" noChangeArrowheads="1"/>
          </p:cNvSpPr>
          <p:nvPr>
            <p:ph type="title"/>
          </p:nvPr>
        </p:nvSpPr>
        <p:spPr>
          <a:xfrm>
            <a:off x="430213" y="663575"/>
            <a:ext cx="8524875" cy="388938"/>
          </a:xfrm>
        </p:spPr>
        <p:txBody>
          <a:bodyPr/>
          <a:lstStyle/>
          <a:p>
            <a:pPr eaLnBrk="1" hangingPunct="1">
              <a:defRPr/>
            </a:pPr>
            <a:r>
              <a:rPr lang="en-US" altLang="en-US" dirty="0"/>
              <a:t>Fostering Academic Integrity #2</a:t>
            </a:r>
          </a:p>
        </p:txBody>
      </p:sp>
      <p:sp>
        <p:nvSpPr>
          <p:cNvPr id="19459" name="Rectangle 3">
            <a:extLst>
              <a:ext uri="{FF2B5EF4-FFF2-40B4-BE49-F238E27FC236}">
                <a16:creationId xmlns:a16="http://schemas.microsoft.com/office/drawing/2014/main" id="{80D6ECAA-06F5-44BA-8051-CE1FADA86A4B}"/>
              </a:ext>
            </a:extLst>
          </p:cNvPr>
          <p:cNvSpPr>
            <a:spLocks noGrp="1" noChangeArrowheads="1"/>
          </p:cNvSpPr>
          <p:nvPr>
            <p:ph type="body" idx="1"/>
          </p:nvPr>
        </p:nvSpPr>
        <p:spPr>
          <a:xfrm>
            <a:off x="435130" y="1309688"/>
            <a:ext cx="8613775" cy="4651375"/>
          </a:xfrm>
        </p:spPr>
        <p:txBody>
          <a:bodyPr/>
          <a:lstStyle/>
          <a:p>
            <a:pPr eaLnBrk="1" hangingPunct="1"/>
            <a:r>
              <a:rPr lang="en-US" altLang="en-US"/>
              <a:t>Provide clear guidelines and expectations for ethical behavior</a:t>
            </a:r>
          </a:p>
          <a:p>
            <a:pPr eaLnBrk="1" hangingPunct="1"/>
            <a:r>
              <a:rPr lang="en-US" altLang="en-US"/>
              <a:t>Help students fully understand what constitutes cheating</a:t>
            </a:r>
          </a:p>
          <a:p>
            <a:pPr eaLnBrk="1" hangingPunct="1"/>
            <a:r>
              <a:rPr lang="en-US" altLang="en-US"/>
              <a:t>Revisit the parameters and expectations of ethical conduct frequently</a:t>
            </a:r>
          </a:p>
          <a:p>
            <a:pPr eaLnBrk="1" hangingPunct="1"/>
            <a:r>
              <a:rPr lang="en-US" altLang="en-US"/>
              <a:t>Increase faculty supervision in the classroom and online</a:t>
            </a:r>
          </a:p>
          <a:p>
            <a:pPr eaLnBrk="1" hangingPunct="1"/>
            <a:r>
              <a:rPr lang="en-US" altLang="en-US"/>
              <a:t>Use test security or plagiarism assessment tools</a:t>
            </a:r>
          </a:p>
          <a:p>
            <a:pPr eaLnBrk="1" hangingPunct="1"/>
            <a:r>
              <a:rPr lang="en-US" altLang="en-US"/>
              <a:t>Foster self-discipline</a:t>
            </a:r>
          </a:p>
          <a:p>
            <a:pPr eaLnBrk="1" hangingPunct="1"/>
            <a:r>
              <a:rPr lang="en-US" altLang="en-US"/>
              <a:t>Implement honor codes</a:t>
            </a:r>
          </a:p>
          <a:p>
            <a:pPr eaLnBrk="1" hangingPunct="1"/>
            <a:r>
              <a:rPr lang="en-US" altLang="en-US"/>
              <a:t>Provide mentoring and support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4B74272-41A6-455E-BA4E-452FE07F3AF7}"/>
              </a:ext>
            </a:extLst>
          </p:cNvPr>
          <p:cNvSpPr>
            <a:spLocks noGrp="1" noChangeArrowheads="1"/>
          </p:cNvSpPr>
          <p:nvPr>
            <p:ph type="title"/>
          </p:nvPr>
        </p:nvSpPr>
        <p:spPr>
          <a:xfrm>
            <a:off x="430213" y="598488"/>
            <a:ext cx="8524875" cy="388937"/>
          </a:xfrm>
        </p:spPr>
        <p:txBody>
          <a:bodyPr/>
          <a:lstStyle/>
          <a:p>
            <a:pPr eaLnBrk="1" hangingPunct="1">
              <a:defRPr/>
            </a:pPr>
            <a:r>
              <a:rPr lang="en-US" altLang="en-US" dirty="0"/>
              <a:t>Question #3</a:t>
            </a:r>
          </a:p>
        </p:txBody>
      </p:sp>
      <p:sp>
        <p:nvSpPr>
          <p:cNvPr id="20483" name="Rectangle 3">
            <a:extLst>
              <a:ext uri="{FF2B5EF4-FFF2-40B4-BE49-F238E27FC236}">
                <a16:creationId xmlns:a16="http://schemas.microsoft.com/office/drawing/2014/main" id="{C4B03A00-7A34-4BEF-A873-60FDFB5E75F3}"/>
              </a:ext>
            </a:extLst>
          </p:cNvPr>
          <p:cNvSpPr>
            <a:spLocks noGrp="1" noChangeArrowheads="1"/>
          </p:cNvSpPr>
          <p:nvPr>
            <p:ph type="body" idx="1"/>
          </p:nvPr>
        </p:nvSpPr>
        <p:spPr>
          <a:xfrm>
            <a:off x="420140" y="1333500"/>
            <a:ext cx="8613775" cy="3686175"/>
          </a:xfrm>
        </p:spPr>
        <p:txBody>
          <a:bodyPr/>
          <a:lstStyle/>
          <a:p>
            <a:pPr eaLnBrk="1" hangingPunct="1">
              <a:buFontTx/>
              <a:buNone/>
            </a:pPr>
            <a:r>
              <a:rPr lang="en-US" altLang="en-US"/>
              <a:t>Is the following statement true or false? </a:t>
            </a:r>
          </a:p>
          <a:p>
            <a:pPr eaLnBrk="1" hangingPunct="1"/>
            <a:r>
              <a:rPr lang="en-US" altLang="en-US"/>
              <a:t>Fostering self-confidence can hinder a student’s desire to cheat.</a:t>
            </a:r>
          </a:p>
          <a:p>
            <a:pPr eaLnBrk="1" hangingPunct="1">
              <a:buFontTx/>
              <a:buNone/>
            </a:pPr>
            <a:endParaRPr lang="en-US"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67C47CF7-DEE1-4488-A0A9-3BBE08A3398D}"/>
              </a:ext>
            </a:extLst>
          </p:cNvPr>
          <p:cNvSpPr>
            <a:spLocks noGrp="1" noChangeArrowheads="1"/>
          </p:cNvSpPr>
          <p:nvPr>
            <p:ph type="title"/>
          </p:nvPr>
        </p:nvSpPr>
        <p:spPr>
          <a:xfrm>
            <a:off x="430213" y="654050"/>
            <a:ext cx="8524875" cy="388938"/>
          </a:xfrm>
        </p:spPr>
        <p:txBody>
          <a:bodyPr/>
          <a:lstStyle/>
          <a:p>
            <a:pPr eaLnBrk="1" hangingPunct="1">
              <a:defRPr/>
            </a:pPr>
            <a:r>
              <a:rPr lang="en-US" altLang="en-US" dirty="0"/>
              <a:t>Answer to Question #3</a:t>
            </a:r>
          </a:p>
        </p:txBody>
      </p:sp>
      <p:sp>
        <p:nvSpPr>
          <p:cNvPr id="21507" name="Rectangle 3">
            <a:extLst>
              <a:ext uri="{FF2B5EF4-FFF2-40B4-BE49-F238E27FC236}">
                <a16:creationId xmlns:a16="http://schemas.microsoft.com/office/drawing/2014/main" id="{BCDA79DD-4096-438D-9275-A3CC157BC039}"/>
              </a:ext>
            </a:extLst>
          </p:cNvPr>
          <p:cNvSpPr>
            <a:spLocks noGrp="1" noChangeArrowheads="1"/>
          </p:cNvSpPr>
          <p:nvPr>
            <p:ph type="body" idx="1"/>
          </p:nvPr>
        </p:nvSpPr>
        <p:spPr>
          <a:xfrm>
            <a:off x="435130" y="1389063"/>
            <a:ext cx="8613775" cy="3686175"/>
          </a:xfrm>
        </p:spPr>
        <p:txBody>
          <a:bodyPr/>
          <a:lstStyle/>
          <a:p>
            <a:pPr eaLnBrk="1" hangingPunct="1">
              <a:buFontTx/>
              <a:buNone/>
            </a:pPr>
            <a:r>
              <a:rPr lang="en-US" altLang="en-US"/>
              <a:t>True</a:t>
            </a:r>
          </a:p>
          <a:p>
            <a:pPr eaLnBrk="1" hangingPunct="1"/>
            <a:r>
              <a:rPr lang="en-US" altLang="en-US"/>
              <a:t>As someone increases his or her confidence in him or herself, the need for cheating decreases.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76920947-3992-4132-84A3-8B5DE3B555E5}"/>
              </a:ext>
            </a:extLst>
          </p:cNvPr>
          <p:cNvSpPr>
            <a:spLocks noGrp="1" noChangeArrowheads="1"/>
          </p:cNvSpPr>
          <p:nvPr>
            <p:ph type="title"/>
          </p:nvPr>
        </p:nvSpPr>
        <p:spPr>
          <a:xfrm>
            <a:off x="460193" y="627063"/>
            <a:ext cx="8524875" cy="388937"/>
          </a:xfrm>
        </p:spPr>
        <p:txBody>
          <a:bodyPr/>
          <a:lstStyle/>
          <a:p>
            <a:pPr eaLnBrk="1" hangingPunct="1">
              <a:defRPr/>
            </a:pPr>
            <a:r>
              <a:rPr lang="en-US" altLang="en-US" dirty="0"/>
              <a:t>Cheating/Academic Dishonesty</a:t>
            </a:r>
          </a:p>
        </p:txBody>
      </p:sp>
      <p:sp>
        <p:nvSpPr>
          <p:cNvPr id="4099" name="Rectangle 3">
            <a:extLst>
              <a:ext uri="{FF2B5EF4-FFF2-40B4-BE49-F238E27FC236}">
                <a16:creationId xmlns:a16="http://schemas.microsoft.com/office/drawing/2014/main" id="{E67CD0DE-11CB-41AB-BF33-0F1212A12929}"/>
              </a:ext>
            </a:extLst>
          </p:cNvPr>
          <p:cNvSpPr>
            <a:spLocks noGrp="1" noChangeArrowheads="1"/>
          </p:cNvSpPr>
          <p:nvPr>
            <p:ph type="body" idx="1"/>
          </p:nvPr>
        </p:nvSpPr>
        <p:spPr>
          <a:xfrm>
            <a:off x="450120" y="1362075"/>
            <a:ext cx="8613775" cy="3686175"/>
          </a:xfrm>
        </p:spPr>
        <p:txBody>
          <a:bodyPr/>
          <a:lstStyle/>
          <a:p>
            <a:pPr eaLnBrk="1" hangingPunct="1"/>
            <a:r>
              <a:rPr lang="en-US" altLang="en-US"/>
              <a:t>Has been with us since the inception of higher education</a:t>
            </a:r>
          </a:p>
          <a:p>
            <a:pPr eaLnBrk="1" hangingPunct="1"/>
            <a:r>
              <a:rPr lang="en-US" altLang="en-US"/>
              <a:t>It is estimated that 64% of high school students admit to cheating</a:t>
            </a:r>
          </a:p>
          <a:p>
            <a:pPr eaLnBrk="1" hangingPunct="1"/>
            <a:r>
              <a:rPr lang="en-US" altLang="en-US"/>
              <a:t>58% admitted to plagiarism</a:t>
            </a:r>
          </a:p>
          <a:p>
            <a:pPr eaLnBrk="1" hangingPunct="1"/>
            <a:r>
              <a:rPr lang="en-US" altLang="en-US"/>
              <a:t>95% admitted to some form of the above cheating measures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DEB29B0B-966F-4441-B094-730CE68BBAF0}"/>
              </a:ext>
            </a:extLst>
          </p:cNvPr>
          <p:cNvSpPr>
            <a:spLocks noGrp="1" noChangeArrowheads="1"/>
          </p:cNvSpPr>
          <p:nvPr>
            <p:ph type="title"/>
          </p:nvPr>
        </p:nvSpPr>
        <p:spPr>
          <a:xfrm>
            <a:off x="430213" y="266700"/>
            <a:ext cx="8524875" cy="776288"/>
          </a:xfrm>
        </p:spPr>
        <p:txBody>
          <a:bodyPr/>
          <a:lstStyle/>
          <a:p>
            <a:pPr eaLnBrk="1" hangingPunct="1">
              <a:defRPr/>
            </a:pPr>
            <a:r>
              <a:rPr lang="en-US" altLang="en-US" dirty="0"/>
              <a:t>Using Professional Standards as a Guide for Ethical Behavior</a:t>
            </a:r>
          </a:p>
        </p:txBody>
      </p:sp>
      <p:sp>
        <p:nvSpPr>
          <p:cNvPr id="22531" name="Rectangle 3">
            <a:extLst>
              <a:ext uri="{FF2B5EF4-FFF2-40B4-BE49-F238E27FC236}">
                <a16:creationId xmlns:a16="http://schemas.microsoft.com/office/drawing/2014/main" id="{D30DABB8-6CB0-47B2-9A69-22212140A8F4}"/>
              </a:ext>
            </a:extLst>
          </p:cNvPr>
          <p:cNvSpPr>
            <a:spLocks noGrp="1" noChangeArrowheads="1"/>
          </p:cNvSpPr>
          <p:nvPr>
            <p:ph type="body" idx="1"/>
          </p:nvPr>
        </p:nvSpPr>
        <p:spPr>
          <a:xfrm>
            <a:off x="465110" y="1389063"/>
            <a:ext cx="8613775" cy="3686175"/>
          </a:xfrm>
        </p:spPr>
        <p:txBody>
          <a:bodyPr/>
          <a:lstStyle/>
          <a:p>
            <a:pPr eaLnBrk="1" hangingPunct="1"/>
            <a:r>
              <a:rPr lang="en-US" altLang="en-US"/>
              <a:t>Faculty play a central role in helping students incorporate such exemplars as the ANA Code of Ethics into their interactions with students</a:t>
            </a:r>
          </a:p>
          <a:p>
            <a:pPr eaLnBrk="1" hangingPunct="1"/>
            <a:r>
              <a:rPr lang="en-US" altLang="en-US"/>
              <a:t>Observation of Robinson and Glanzer states that students largely situate responsibility for academic integrity on their teachers and administers rather than on student peers</a:t>
            </a:r>
          </a:p>
          <a:p>
            <a:pPr eaLnBrk="1" hangingPunct="1"/>
            <a:r>
              <a:rPr lang="en-US" altLang="en-US"/>
              <a:t>Ethical conduct and its role in establishing trustworthiness and a caring, therapeutic relationship must be central focus of students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4">
            <a:extLst>
              <a:ext uri="{FF2B5EF4-FFF2-40B4-BE49-F238E27FC236}">
                <a16:creationId xmlns:a16="http://schemas.microsoft.com/office/drawing/2014/main" id="{89433DA3-B9E8-4D6F-8F31-F1E0BD1ECDAD}"/>
              </a:ext>
            </a:extLst>
          </p:cNvPr>
          <p:cNvSpPr>
            <a:spLocks noGrp="1" noChangeArrowheads="1"/>
          </p:cNvSpPr>
          <p:nvPr>
            <p:ph type="title"/>
          </p:nvPr>
        </p:nvSpPr>
        <p:spPr>
          <a:xfrm>
            <a:off x="342900" y="3679825"/>
            <a:ext cx="8524875" cy="384175"/>
          </a:xfrm>
        </p:spPr>
        <p:txBody>
          <a:bodyPr/>
          <a:lstStyle/>
          <a:p>
            <a:pPr algn="ctr" eaLnBrk="1" hangingPunct="1">
              <a:defRPr/>
            </a:pPr>
            <a:r>
              <a:rPr lang="en-US" altLang="en-US" dirty="0"/>
              <a:t>End of Presentation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2B55A85A-2B17-43B2-8AAC-12725F29887B}"/>
              </a:ext>
            </a:extLst>
          </p:cNvPr>
          <p:cNvSpPr>
            <a:spLocks noGrp="1" noChangeArrowheads="1"/>
          </p:cNvSpPr>
          <p:nvPr>
            <p:ph type="title"/>
          </p:nvPr>
        </p:nvSpPr>
        <p:spPr>
          <a:xfrm>
            <a:off x="430213" y="654050"/>
            <a:ext cx="8524875" cy="388938"/>
          </a:xfrm>
        </p:spPr>
        <p:txBody>
          <a:bodyPr/>
          <a:lstStyle/>
          <a:p>
            <a:pPr eaLnBrk="1" hangingPunct="1">
              <a:defRPr/>
            </a:pPr>
            <a:r>
              <a:rPr lang="en-US" altLang="en-US" dirty="0"/>
              <a:t>New forms of Cheating</a:t>
            </a:r>
          </a:p>
        </p:txBody>
      </p:sp>
      <p:sp>
        <p:nvSpPr>
          <p:cNvPr id="5123" name="Rectangle 3">
            <a:extLst>
              <a:ext uri="{FF2B5EF4-FFF2-40B4-BE49-F238E27FC236}">
                <a16:creationId xmlns:a16="http://schemas.microsoft.com/office/drawing/2014/main" id="{54B05E9B-443E-4273-B576-48894B4DF562}"/>
              </a:ext>
            </a:extLst>
          </p:cNvPr>
          <p:cNvSpPr>
            <a:spLocks noGrp="1" noChangeArrowheads="1"/>
          </p:cNvSpPr>
          <p:nvPr>
            <p:ph type="body" idx="1"/>
          </p:nvPr>
        </p:nvSpPr>
        <p:spPr>
          <a:xfrm>
            <a:off x="450120" y="1389063"/>
            <a:ext cx="8613775" cy="3686175"/>
          </a:xfrm>
        </p:spPr>
        <p:txBody>
          <a:bodyPr/>
          <a:lstStyle/>
          <a:p>
            <a:pPr eaLnBrk="1" hangingPunct="1"/>
            <a:r>
              <a:rPr lang="en-US" altLang="en-US"/>
              <a:t>Cell phones</a:t>
            </a:r>
          </a:p>
          <a:p>
            <a:pPr lvl="1" eaLnBrk="1" hangingPunct="1"/>
            <a:r>
              <a:rPr lang="en-US" altLang="en-US"/>
              <a:t>Looking up answers on the Web</a:t>
            </a:r>
          </a:p>
          <a:p>
            <a:pPr lvl="1" eaLnBrk="1" hangingPunct="1"/>
            <a:r>
              <a:rPr lang="en-US" altLang="en-US"/>
              <a:t>Texting a friend</a:t>
            </a:r>
          </a:p>
          <a:p>
            <a:pPr lvl="1" eaLnBrk="1" hangingPunct="1"/>
            <a:r>
              <a:rPr lang="en-US" altLang="en-US"/>
              <a:t>Taking photos of tests and posting online</a:t>
            </a:r>
          </a:p>
          <a:p>
            <a:pPr lvl="1" eaLnBrk="1" hangingPunct="1"/>
            <a:r>
              <a:rPr lang="en-US" altLang="en-US"/>
              <a:t>Buying tests and papers online</a:t>
            </a:r>
          </a:p>
          <a:p>
            <a:pPr lvl="1" eaLnBrk="1" hangingPunct="1"/>
            <a:r>
              <a:rPr lang="en-US" altLang="en-US"/>
              <a:t>Hiring someone to take an online test</a:t>
            </a:r>
          </a:p>
          <a:p>
            <a:pPr lvl="2" eaLnBrk="1" hangingPunct="1"/>
            <a:r>
              <a:rPr lang="en-US" altLang="en-US"/>
              <a:t>Many students didn’t believe using cell phones was a serious offense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DFA93D57-321A-4298-950B-158CF0DAC862}"/>
              </a:ext>
            </a:extLst>
          </p:cNvPr>
          <p:cNvSpPr>
            <a:spLocks noGrp="1" noChangeArrowheads="1"/>
          </p:cNvSpPr>
          <p:nvPr>
            <p:ph type="title"/>
          </p:nvPr>
        </p:nvSpPr>
        <p:spPr>
          <a:xfrm>
            <a:off x="430213" y="654050"/>
            <a:ext cx="8524875" cy="388938"/>
          </a:xfrm>
        </p:spPr>
        <p:txBody>
          <a:bodyPr/>
          <a:lstStyle/>
          <a:p>
            <a:pPr eaLnBrk="1" hangingPunct="1">
              <a:defRPr/>
            </a:pPr>
            <a:r>
              <a:rPr lang="en-US" altLang="en-US" dirty="0"/>
              <a:t>Cheating in Nursing Education</a:t>
            </a:r>
          </a:p>
        </p:txBody>
      </p:sp>
      <p:sp>
        <p:nvSpPr>
          <p:cNvPr id="6147" name="Rectangle 3">
            <a:extLst>
              <a:ext uri="{FF2B5EF4-FFF2-40B4-BE49-F238E27FC236}">
                <a16:creationId xmlns:a16="http://schemas.microsoft.com/office/drawing/2014/main" id="{EC32F9C9-083F-4C55-8708-BE3772562799}"/>
              </a:ext>
            </a:extLst>
          </p:cNvPr>
          <p:cNvSpPr>
            <a:spLocks noGrp="1" noChangeArrowheads="1"/>
          </p:cNvSpPr>
          <p:nvPr>
            <p:ph type="body" idx="1"/>
          </p:nvPr>
        </p:nvSpPr>
        <p:spPr>
          <a:xfrm>
            <a:off x="424720" y="1325563"/>
            <a:ext cx="8613775" cy="3686175"/>
          </a:xfrm>
        </p:spPr>
        <p:txBody>
          <a:bodyPr/>
          <a:lstStyle/>
          <a:p>
            <a:pPr eaLnBrk="1" hangingPunct="1"/>
            <a:r>
              <a:rPr lang="en-US" altLang="en-US"/>
              <a:t>Gallop polls found between 79% and 85% of respondents viewed the honesty and ethical standards of nurses as high to very high; yet the data do not support such claims</a:t>
            </a:r>
          </a:p>
          <a:p>
            <a:pPr eaLnBrk="1" hangingPunct="1"/>
            <a:r>
              <a:rPr lang="en-US" altLang="en-US"/>
              <a:t>Studies by Hilbert; Bailey; Gaberson; Sheer; McCrink; McCabe; Krueger; Beasley; Stonecypher and Willson; and Woith, Jenkins, and Kerber (1985–2014) documented academic dishonesty among nursing students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40F4DF0E-B96C-4047-B5A0-812A5ED17DCE}"/>
              </a:ext>
            </a:extLst>
          </p:cNvPr>
          <p:cNvSpPr>
            <a:spLocks noGrp="1" noChangeArrowheads="1"/>
          </p:cNvSpPr>
          <p:nvPr>
            <p:ph type="title"/>
          </p:nvPr>
        </p:nvSpPr>
        <p:spPr>
          <a:xfrm>
            <a:off x="430213" y="655638"/>
            <a:ext cx="8524875" cy="387350"/>
          </a:xfrm>
        </p:spPr>
        <p:txBody>
          <a:bodyPr/>
          <a:lstStyle/>
          <a:p>
            <a:pPr eaLnBrk="1" hangingPunct="1">
              <a:defRPr/>
            </a:pPr>
            <a:r>
              <a:rPr lang="en-US" altLang="en-US" dirty="0"/>
              <a:t>Prevalence of the Problem in Nursing </a:t>
            </a:r>
          </a:p>
        </p:txBody>
      </p:sp>
      <p:sp>
        <p:nvSpPr>
          <p:cNvPr id="7171" name="Rectangle 3">
            <a:extLst>
              <a:ext uri="{FF2B5EF4-FFF2-40B4-BE49-F238E27FC236}">
                <a16:creationId xmlns:a16="http://schemas.microsoft.com/office/drawing/2014/main" id="{EB057367-3286-4C6F-8DC8-0C13D1711DD7}"/>
              </a:ext>
            </a:extLst>
          </p:cNvPr>
          <p:cNvSpPr>
            <a:spLocks noGrp="1" noChangeArrowheads="1"/>
          </p:cNvSpPr>
          <p:nvPr>
            <p:ph type="body" idx="1"/>
          </p:nvPr>
        </p:nvSpPr>
        <p:spPr>
          <a:xfrm>
            <a:off x="435130" y="1389063"/>
            <a:ext cx="8613775" cy="3686175"/>
          </a:xfrm>
        </p:spPr>
        <p:txBody>
          <a:bodyPr/>
          <a:lstStyle/>
          <a:p>
            <a:pPr eaLnBrk="1" hangingPunct="1"/>
            <a:r>
              <a:rPr lang="en-US" altLang="en-US"/>
              <a:t>McCrink (2010) studied nursing students in two associate degree programs and found a mean score of 21.58 for frequency of self-reported misconduct.</a:t>
            </a:r>
          </a:p>
          <a:p>
            <a:pPr eaLnBrk="1" hangingPunct="1"/>
            <a:r>
              <a:rPr lang="en-US" altLang="en-US"/>
              <a:t>Krueger (2014) found that 216 of 334 participants admitted to engaging in some form of academic dishonesty in the classroom and 181 of 335 in the clinical setting.</a:t>
            </a:r>
          </a:p>
          <a:p>
            <a:pPr eaLnBrk="1" hangingPunct="1"/>
            <a:r>
              <a:rPr lang="en-US" altLang="en-US" i="1"/>
              <a:t>British Journal of Nursing</a:t>
            </a:r>
            <a:r>
              <a:rPr lang="en-US" altLang="en-US"/>
              <a:t>: Glasper (2016) reported that 1700 nursing students out of 64,000 over a 3-year period had been found guilty of cheating</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0525C446-2FAC-4FB0-9612-5D531D147390}"/>
              </a:ext>
            </a:extLst>
          </p:cNvPr>
          <p:cNvSpPr>
            <a:spLocks noGrp="1" noChangeArrowheads="1"/>
          </p:cNvSpPr>
          <p:nvPr>
            <p:ph type="title"/>
          </p:nvPr>
        </p:nvSpPr>
        <p:spPr>
          <a:xfrm>
            <a:off x="430213" y="627063"/>
            <a:ext cx="8524875" cy="388937"/>
          </a:xfrm>
        </p:spPr>
        <p:txBody>
          <a:bodyPr/>
          <a:lstStyle/>
          <a:p>
            <a:pPr eaLnBrk="1" hangingPunct="1">
              <a:defRPr/>
            </a:pPr>
            <a:r>
              <a:rPr lang="en-US" altLang="en-US" dirty="0"/>
              <a:t>Question #1</a:t>
            </a:r>
          </a:p>
        </p:txBody>
      </p:sp>
      <p:sp>
        <p:nvSpPr>
          <p:cNvPr id="8195" name="Rectangle 3">
            <a:extLst>
              <a:ext uri="{FF2B5EF4-FFF2-40B4-BE49-F238E27FC236}">
                <a16:creationId xmlns:a16="http://schemas.microsoft.com/office/drawing/2014/main" id="{9CAD7DBA-BF1D-42E1-ACDF-44DE0E142201}"/>
              </a:ext>
            </a:extLst>
          </p:cNvPr>
          <p:cNvSpPr>
            <a:spLocks noGrp="1" noChangeArrowheads="1"/>
          </p:cNvSpPr>
          <p:nvPr>
            <p:ph type="body" idx="1"/>
          </p:nvPr>
        </p:nvSpPr>
        <p:spPr>
          <a:xfrm>
            <a:off x="435130" y="1362075"/>
            <a:ext cx="8613775" cy="3686175"/>
          </a:xfrm>
        </p:spPr>
        <p:txBody>
          <a:bodyPr/>
          <a:lstStyle/>
          <a:p>
            <a:pPr eaLnBrk="1" hangingPunct="1">
              <a:buFontTx/>
              <a:buNone/>
            </a:pPr>
            <a:r>
              <a:rPr lang="en-US" altLang="en-US"/>
              <a:t>Is the following statement true or false? </a:t>
            </a:r>
          </a:p>
          <a:p>
            <a:pPr eaLnBrk="1" hangingPunct="1"/>
            <a:r>
              <a:rPr lang="en-US" altLang="en-US"/>
              <a:t>Cheating is actually a small issue in academia.</a:t>
            </a:r>
          </a:p>
          <a:p>
            <a:pPr eaLnBrk="1" hangingPunct="1">
              <a:buFontTx/>
              <a:buNone/>
            </a:pPr>
            <a:endParaRPr lang="en-US"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9865E06B-10B2-4FCF-883B-5AC1B8F39996}"/>
              </a:ext>
            </a:extLst>
          </p:cNvPr>
          <p:cNvSpPr>
            <a:spLocks noGrp="1" noChangeArrowheads="1"/>
          </p:cNvSpPr>
          <p:nvPr>
            <p:ph type="title"/>
          </p:nvPr>
        </p:nvSpPr>
        <p:spPr>
          <a:xfrm>
            <a:off x="430213" y="641350"/>
            <a:ext cx="8524875" cy="388938"/>
          </a:xfrm>
        </p:spPr>
        <p:txBody>
          <a:bodyPr/>
          <a:lstStyle/>
          <a:p>
            <a:pPr eaLnBrk="1" hangingPunct="1">
              <a:defRPr/>
            </a:pPr>
            <a:r>
              <a:rPr lang="en-US" altLang="en-US" dirty="0"/>
              <a:t>Answer to Question #1</a:t>
            </a:r>
          </a:p>
        </p:txBody>
      </p:sp>
      <p:sp>
        <p:nvSpPr>
          <p:cNvPr id="9219" name="Rectangle 3">
            <a:extLst>
              <a:ext uri="{FF2B5EF4-FFF2-40B4-BE49-F238E27FC236}">
                <a16:creationId xmlns:a16="http://schemas.microsoft.com/office/drawing/2014/main" id="{1B410946-6BA0-4A52-869E-E0575E236FD7}"/>
              </a:ext>
            </a:extLst>
          </p:cNvPr>
          <p:cNvSpPr>
            <a:spLocks noGrp="1" noChangeArrowheads="1"/>
          </p:cNvSpPr>
          <p:nvPr>
            <p:ph type="body" idx="1"/>
          </p:nvPr>
        </p:nvSpPr>
        <p:spPr>
          <a:xfrm>
            <a:off x="435130" y="1376363"/>
            <a:ext cx="8613775" cy="3686175"/>
          </a:xfrm>
        </p:spPr>
        <p:txBody>
          <a:bodyPr/>
          <a:lstStyle/>
          <a:p>
            <a:pPr eaLnBrk="1" hangingPunct="1">
              <a:buFontTx/>
              <a:buNone/>
            </a:pPr>
            <a:r>
              <a:rPr lang="en-US" altLang="en-US"/>
              <a:t>False</a:t>
            </a:r>
          </a:p>
          <a:p>
            <a:pPr eaLnBrk="1" hangingPunct="1"/>
            <a:r>
              <a:rPr lang="en-US" altLang="en-US"/>
              <a:t>Studies indicate that cheating has been with us since the inception of higher education, and it is estimated that 64% of high school students admit to cheating, 58% admitted to plagiarism, and 95% admitted to some form of the above cheating measures.</a:t>
            </a:r>
          </a:p>
          <a:p>
            <a:pPr eaLnBrk="1" hangingPunct="1">
              <a:buFontTx/>
              <a:buNone/>
            </a:pPr>
            <a:endParaRPr lang="en-US" altLang="en-US"/>
          </a:p>
          <a:p>
            <a:pPr eaLnBrk="1" hangingPunct="1">
              <a:buFontTx/>
              <a:buNone/>
            </a:pPr>
            <a:endParaRPr lang="en-US" altLang="en-US"/>
          </a:p>
          <a:p>
            <a:pPr eaLnBrk="1" hangingPunct="1">
              <a:buFontTx/>
              <a:buNone/>
            </a:pPr>
            <a:endParaRPr lang="en-US"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EA9C54E6-EB64-47C1-8341-C360D5127C8F}"/>
              </a:ext>
            </a:extLst>
          </p:cNvPr>
          <p:cNvSpPr>
            <a:spLocks noGrp="1"/>
          </p:cNvSpPr>
          <p:nvPr>
            <p:ph type="title"/>
          </p:nvPr>
        </p:nvSpPr>
        <p:spPr>
          <a:xfrm>
            <a:off x="430213" y="655638"/>
            <a:ext cx="8524875" cy="387350"/>
          </a:xfrm>
        </p:spPr>
        <p:txBody>
          <a:bodyPr/>
          <a:lstStyle/>
          <a:p>
            <a:pPr>
              <a:defRPr/>
            </a:pPr>
            <a:r>
              <a:rPr lang="en-US" altLang="en-US" dirty="0"/>
              <a:t>Why Do Students Cheat? #1</a:t>
            </a:r>
          </a:p>
        </p:txBody>
      </p:sp>
      <p:sp>
        <p:nvSpPr>
          <p:cNvPr id="10243" name="Content Placeholder 2">
            <a:extLst>
              <a:ext uri="{FF2B5EF4-FFF2-40B4-BE49-F238E27FC236}">
                <a16:creationId xmlns:a16="http://schemas.microsoft.com/office/drawing/2014/main" id="{079FAFC7-4156-4173-B3CD-58FCA4E559A7}"/>
              </a:ext>
            </a:extLst>
          </p:cNvPr>
          <p:cNvSpPr>
            <a:spLocks noGrp="1"/>
          </p:cNvSpPr>
          <p:nvPr>
            <p:ph idx="1"/>
          </p:nvPr>
        </p:nvSpPr>
        <p:spPr>
          <a:xfrm>
            <a:off x="460193" y="1366838"/>
            <a:ext cx="8513762" cy="4189412"/>
          </a:xfrm>
        </p:spPr>
        <p:txBody>
          <a:bodyPr/>
          <a:lstStyle/>
          <a:p>
            <a:r>
              <a:rPr lang="en-US" altLang="en-US"/>
              <a:t>Running out of time needed to complete an assignment correctly or to study for an exam adequately is the most common reason.</a:t>
            </a:r>
          </a:p>
          <a:p>
            <a:r>
              <a:rPr lang="en-US" altLang="en-US"/>
              <a:t>Other reasons include</a:t>
            </a:r>
          </a:p>
          <a:p>
            <a:pPr lvl="1"/>
            <a:r>
              <a:rPr lang="en-US" altLang="en-US"/>
              <a:t>Not fully understanding the material or assignment at hand</a:t>
            </a:r>
          </a:p>
          <a:p>
            <a:pPr lvl="1"/>
            <a:r>
              <a:rPr lang="en-US" altLang="en-US"/>
              <a:t>Sloppy note-taking leading to plagiarism</a:t>
            </a:r>
          </a:p>
          <a:p>
            <a:pPr lvl="1"/>
            <a:r>
              <a:rPr lang="en-US" altLang="en-US"/>
              <a:t>Competitive pressures</a:t>
            </a:r>
          </a:p>
          <a:p>
            <a:pPr lvl="1"/>
            <a:r>
              <a:rPr lang="en-US" altLang="en-US"/>
              <a:t>Time constraints</a:t>
            </a:r>
          </a:p>
          <a:p>
            <a:endParaRPr lang="en-US"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A8ECADC2-8C13-43BD-8E5E-9084B7B00DF3}"/>
              </a:ext>
            </a:extLst>
          </p:cNvPr>
          <p:cNvSpPr>
            <a:spLocks noGrp="1" noChangeArrowheads="1"/>
          </p:cNvSpPr>
          <p:nvPr>
            <p:ph type="title"/>
          </p:nvPr>
        </p:nvSpPr>
        <p:spPr>
          <a:xfrm>
            <a:off x="430213" y="612775"/>
            <a:ext cx="8524875" cy="388938"/>
          </a:xfrm>
        </p:spPr>
        <p:txBody>
          <a:bodyPr/>
          <a:lstStyle/>
          <a:p>
            <a:pPr eaLnBrk="1" hangingPunct="1">
              <a:defRPr/>
            </a:pPr>
            <a:r>
              <a:rPr lang="en-US" altLang="en-US" dirty="0"/>
              <a:t>Why Do Students Cheat? #2</a:t>
            </a:r>
          </a:p>
        </p:txBody>
      </p:sp>
      <p:sp>
        <p:nvSpPr>
          <p:cNvPr id="13314" name="Rectangle 3">
            <a:extLst>
              <a:ext uri="{FF2B5EF4-FFF2-40B4-BE49-F238E27FC236}">
                <a16:creationId xmlns:a16="http://schemas.microsoft.com/office/drawing/2014/main" id="{86AB586F-97B5-4839-A3A6-98A039738EBE}"/>
              </a:ext>
            </a:extLst>
          </p:cNvPr>
          <p:cNvSpPr>
            <a:spLocks noGrp="1" noChangeArrowheads="1"/>
          </p:cNvSpPr>
          <p:nvPr>
            <p:ph type="body" idx="1"/>
          </p:nvPr>
        </p:nvSpPr>
        <p:spPr>
          <a:xfrm>
            <a:off x="420140" y="1347788"/>
            <a:ext cx="8613775" cy="3686175"/>
          </a:xfrm>
        </p:spPr>
        <p:txBody>
          <a:bodyPr/>
          <a:lstStyle/>
          <a:p>
            <a:pPr lvl="1" eaLnBrk="1" hangingPunct="1">
              <a:defRPr/>
            </a:pPr>
            <a:r>
              <a:rPr lang="en-US" altLang="en-US" dirty="0"/>
              <a:t>Working more than forty hours</a:t>
            </a:r>
          </a:p>
          <a:p>
            <a:pPr lvl="1" eaLnBrk="1" hangingPunct="1">
              <a:defRPr/>
            </a:pPr>
            <a:r>
              <a:rPr lang="en-US" altLang="en-US" dirty="0"/>
              <a:t>Institutional apathy</a:t>
            </a:r>
          </a:p>
          <a:p>
            <a:pPr lvl="1" eaLnBrk="1" hangingPunct="1">
              <a:defRPr/>
            </a:pPr>
            <a:r>
              <a:rPr lang="en-US" altLang="en-US" dirty="0"/>
              <a:t>Lack of respect for the collegiate institution</a:t>
            </a:r>
          </a:p>
          <a:p>
            <a:pPr lvl="1" eaLnBrk="1" hangingPunct="1">
              <a:defRPr/>
            </a:pPr>
            <a:r>
              <a:rPr lang="en-US" altLang="en-US" dirty="0"/>
              <a:t>Self-interest</a:t>
            </a:r>
          </a:p>
          <a:p>
            <a:pPr lvl="1" eaLnBrk="1" hangingPunct="1">
              <a:defRPr/>
            </a:pPr>
            <a:r>
              <a:rPr lang="en-US" altLang="en-US" dirty="0"/>
              <a:t>Culture of cheating</a:t>
            </a:r>
          </a:p>
          <a:p>
            <a:pPr lvl="1" eaLnBrk="1" hangingPunct="1">
              <a:defRPr/>
            </a:pPr>
            <a:r>
              <a:rPr lang="en-US" altLang="en-US" dirty="0"/>
              <a:t>Calculative decision making process vs. ethical one</a:t>
            </a:r>
          </a:p>
          <a:p>
            <a:pPr marL="457200" lvl="1" indent="0" eaLnBrk="1" hangingPunct="1">
              <a:buFontTx/>
              <a:buNone/>
              <a:defRPr/>
            </a:pPr>
            <a:r>
              <a:rPr lang="en-US" altLang="en-US" dirty="0"/>
              <a:t>    (see Box 18.2)</a:t>
            </a:r>
          </a:p>
          <a:p>
            <a:pPr lvl="1" eaLnBrk="1" hangingPunct="1">
              <a:defRPr/>
            </a:pPr>
            <a:endParaRPr lang="en-US" altLang="en-US" dirty="0"/>
          </a:p>
        </p:txBody>
      </p:sp>
    </p:spTree>
  </p:cSld>
  <p:clrMapOvr>
    <a:masterClrMapping/>
  </p:clrMapOvr>
</p:sld>
</file>

<file path=ppt/theme/theme1.xml><?xml version="1.0" encoding="utf-8"?>
<a:theme xmlns:a="http://schemas.openxmlformats.org/drawingml/2006/main" name="LWW TEMPLATE">
  <a:themeElements>
    <a:clrScheme name="">
      <a:dk1>
        <a:srgbClr val="000000"/>
      </a:dk1>
      <a:lt1>
        <a:srgbClr val="FFFFFF"/>
      </a:lt1>
      <a:dk2>
        <a:srgbClr val="006B76"/>
      </a:dk2>
      <a:lt2>
        <a:srgbClr val="000000"/>
      </a:lt2>
      <a:accent1>
        <a:srgbClr val="186EC4"/>
      </a:accent1>
      <a:accent2>
        <a:srgbClr val="CC9900"/>
      </a:accent2>
      <a:accent3>
        <a:srgbClr val="FFFFFF"/>
      </a:accent3>
      <a:accent4>
        <a:srgbClr val="000000"/>
      </a:accent4>
      <a:accent5>
        <a:srgbClr val="ABBADE"/>
      </a:accent5>
      <a:accent6>
        <a:srgbClr val="B98A00"/>
      </a:accent6>
      <a:hlink>
        <a:srgbClr val="FF0000"/>
      </a:hlink>
      <a:folHlink>
        <a:srgbClr val="009900"/>
      </a:folHlink>
    </a:clrScheme>
    <a:fontScheme name="LWW TEMPLAT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LWW TEMPLATE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LWW TEMPLATE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LWW TEMPLATE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LWW TEMPLATE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LWW TEMPLATE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LWW TEMPLATE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LWW TEMPLATE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G:\Q299xx.LWW\LWW TEMPLATE.ppt</Template>
  <TotalTime>1981</TotalTime>
  <Words>1035</Words>
  <Application>Microsoft Office PowerPoint</Application>
  <PresentationFormat>On-screen Show (4:3)</PresentationFormat>
  <Paragraphs>89</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Courier New</vt:lpstr>
      <vt:lpstr>Times New Roman</vt:lpstr>
      <vt:lpstr>Verdana</vt:lpstr>
      <vt:lpstr>Wingdings</vt:lpstr>
      <vt:lpstr>LWW TEMPLATE</vt:lpstr>
      <vt:lpstr>Chapter 18   Academic Integrity in Nursing Education: Is it Declining?  </vt:lpstr>
      <vt:lpstr>Cheating/Academic Dishonesty</vt:lpstr>
      <vt:lpstr>New forms of Cheating</vt:lpstr>
      <vt:lpstr>Cheating in Nursing Education</vt:lpstr>
      <vt:lpstr>Prevalence of the Problem in Nursing </vt:lpstr>
      <vt:lpstr>Question #1</vt:lpstr>
      <vt:lpstr>Answer to Question #1</vt:lpstr>
      <vt:lpstr>Why Do Students Cheat? #1</vt:lpstr>
      <vt:lpstr>Why Do Students Cheat? #2</vt:lpstr>
      <vt:lpstr>Student Attitudes Regarding Academic Dishonesty #1</vt:lpstr>
      <vt:lpstr>Student Attitudes Regarding Academic Dishonesty #2</vt:lpstr>
      <vt:lpstr>Question #2</vt:lpstr>
      <vt:lpstr>Answer to Question #2</vt:lpstr>
      <vt:lpstr>Fertile Ground for Cheating?</vt:lpstr>
      <vt:lpstr>What Should the Consequences be for Cheating?</vt:lpstr>
      <vt:lpstr>Fostering Academic Integrity #1</vt:lpstr>
      <vt:lpstr>Fostering Academic Integrity #2</vt:lpstr>
      <vt:lpstr>Question #3</vt:lpstr>
      <vt:lpstr>Answer to Question #3</vt:lpstr>
      <vt:lpstr>Using Professional Standards as a Guide for Ethical Behavior</vt:lpstr>
      <vt:lpstr>End of Presentation</vt:lpstr>
    </vt:vector>
  </TitlesOfParts>
  <Company>Wolters Kluwer Health - Lippincott Williams &amp; Wilkins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18 Academic Integrity in Nursing Education: Is it Declining?</dc:title>
  <dc:creator>Dale Gray</dc:creator>
  <cp:lastModifiedBy>Chenna K</cp:lastModifiedBy>
  <cp:revision>181</cp:revision>
  <cp:lastPrinted>2001-01-03T19:47:24Z</cp:lastPrinted>
  <dcterms:created xsi:type="dcterms:W3CDTF">2001-02-15T19:07:27Z</dcterms:created>
  <dcterms:modified xsi:type="dcterms:W3CDTF">2019-02-11T05:20:55Z</dcterms:modified>
</cp:coreProperties>
</file>