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345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48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2" autoAdjust="0"/>
    <p:restoredTop sz="90929"/>
  </p:normalViewPr>
  <p:slideViewPr>
    <p:cSldViewPr>
      <p:cViewPr varScale="1">
        <p:scale>
          <a:sx n="90" d="100"/>
          <a:sy n="90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02ECA-B3FD-4AC6-9863-FBCF1BEFB4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76215B-5F3A-496A-8E41-03A2B059E0D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Receive Requirement for Goods/Services</a:t>
          </a:r>
          <a:endParaRPr lang="en-US" dirty="0"/>
        </a:p>
      </dgm:t>
    </dgm:pt>
    <dgm:pt modelId="{E65FBF5C-5634-4418-8723-A507809723D0}" type="parTrans" cxnId="{7746F57D-902C-4B74-B4FE-ABFAAEDAF611}">
      <dgm:prSet/>
      <dgm:spPr/>
      <dgm:t>
        <a:bodyPr/>
        <a:lstStyle/>
        <a:p>
          <a:endParaRPr lang="en-US"/>
        </a:p>
      </dgm:t>
    </dgm:pt>
    <dgm:pt modelId="{F39DF3AA-6751-4386-972F-4DE998F33E8A}" type="sibTrans" cxnId="{7746F57D-902C-4B74-B4FE-ABFAAEDAF611}">
      <dgm:prSet/>
      <dgm:spPr/>
      <dgm:t>
        <a:bodyPr/>
        <a:lstStyle/>
        <a:p>
          <a:endParaRPr lang="en-US"/>
        </a:p>
      </dgm:t>
    </dgm:pt>
    <dgm:pt modelId="{9A3B2E85-A32C-4095-B782-BB4F2FDECAF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Create and Send Purchase Order</a:t>
          </a:r>
          <a:endParaRPr lang="en-US" dirty="0"/>
        </a:p>
      </dgm:t>
    </dgm:pt>
    <dgm:pt modelId="{0B2D5C14-8B40-4CD1-A3DE-DA149111202C}" type="parTrans" cxnId="{DD2C5DB0-896A-458D-BCFB-9B898B6BA372}">
      <dgm:prSet/>
      <dgm:spPr/>
      <dgm:t>
        <a:bodyPr/>
        <a:lstStyle/>
        <a:p>
          <a:endParaRPr lang="en-US"/>
        </a:p>
      </dgm:t>
    </dgm:pt>
    <dgm:pt modelId="{C3BEE5CB-E4BD-4605-9987-7F3EB3A28B05}" type="sibTrans" cxnId="{DD2C5DB0-896A-458D-BCFB-9B898B6BA372}">
      <dgm:prSet/>
      <dgm:spPr/>
      <dgm:t>
        <a:bodyPr/>
        <a:lstStyle/>
        <a:p>
          <a:endParaRPr lang="en-US"/>
        </a:p>
      </dgm:t>
    </dgm:pt>
    <dgm:pt modelId="{EC29EB80-F04B-48D4-A21B-7C014A4CEFD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Receive Goods</a:t>
          </a:r>
          <a:endParaRPr lang="en-US" dirty="0"/>
        </a:p>
      </dgm:t>
    </dgm:pt>
    <dgm:pt modelId="{727FB137-BED5-4459-BFCA-F31760A36939}" type="parTrans" cxnId="{07652852-0E66-4F8E-9ED5-BA10C3DBCD8D}">
      <dgm:prSet/>
      <dgm:spPr/>
      <dgm:t>
        <a:bodyPr/>
        <a:lstStyle/>
        <a:p>
          <a:endParaRPr lang="en-US"/>
        </a:p>
      </dgm:t>
    </dgm:pt>
    <dgm:pt modelId="{DECBE4E9-27E5-4E04-8E88-C53A21A3A130}" type="sibTrans" cxnId="{07652852-0E66-4F8E-9ED5-BA10C3DBCD8D}">
      <dgm:prSet/>
      <dgm:spPr/>
      <dgm:t>
        <a:bodyPr/>
        <a:lstStyle/>
        <a:p>
          <a:endParaRPr lang="en-US"/>
        </a:p>
      </dgm:t>
    </dgm:pt>
    <dgm:pt modelId="{5678EE2A-C576-4D47-9E25-400E385AF9C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Pay Vendor</a:t>
          </a:r>
          <a:endParaRPr lang="en-US" dirty="0"/>
        </a:p>
      </dgm:t>
    </dgm:pt>
    <dgm:pt modelId="{B622DDDB-06D1-4491-9E0E-78691A35083B}" type="parTrans" cxnId="{B7549B5A-CBC3-45F6-876A-1E7224820A95}">
      <dgm:prSet/>
      <dgm:spPr/>
      <dgm:t>
        <a:bodyPr/>
        <a:lstStyle/>
        <a:p>
          <a:endParaRPr lang="en-US"/>
        </a:p>
      </dgm:t>
    </dgm:pt>
    <dgm:pt modelId="{E776F7EB-FC9B-4837-940B-B7D9ACAF6B3F}" type="sibTrans" cxnId="{B7549B5A-CBC3-45F6-876A-1E7224820A95}">
      <dgm:prSet/>
      <dgm:spPr/>
      <dgm:t>
        <a:bodyPr/>
        <a:lstStyle/>
        <a:p>
          <a:endParaRPr lang="en-US"/>
        </a:p>
      </dgm:t>
    </dgm:pt>
    <dgm:pt modelId="{B6B11646-D4B3-4722-8BEA-A3E2593D8CF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Verify Invoice</a:t>
          </a:r>
          <a:endParaRPr lang="en-US" dirty="0"/>
        </a:p>
      </dgm:t>
    </dgm:pt>
    <dgm:pt modelId="{27152A18-46EA-4BE5-ADB0-03295CB44ACA}" type="parTrans" cxnId="{05399492-6D31-4444-88D7-285AE4BA5C87}">
      <dgm:prSet/>
      <dgm:spPr/>
      <dgm:t>
        <a:bodyPr/>
        <a:lstStyle/>
        <a:p>
          <a:endParaRPr lang="en-US"/>
        </a:p>
      </dgm:t>
    </dgm:pt>
    <dgm:pt modelId="{C32F18BF-E5CF-41C0-BE0B-EF7AC7EF788B}" type="sibTrans" cxnId="{05399492-6D31-4444-88D7-285AE4BA5C87}">
      <dgm:prSet/>
      <dgm:spPr/>
      <dgm:t>
        <a:bodyPr/>
        <a:lstStyle/>
        <a:p>
          <a:endParaRPr lang="en-US"/>
        </a:p>
      </dgm:t>
    </dgm:pt>
    <dgm:pt modelId="{B2BC552D-1E73-4044-B18E-F50125D07923}" type="pres">
      <dgm:prSet presAssocID="{6EC02ECA-B3FD-4AC6-9863-FBCF1BEFB472}" presName="Name0" presStyleCnt="0">
        <dgm:presLayoutVars>
          <dgm:dir/>
          <dgm:resizeHandles val="exact"/>
        </dgm:presLayoutVars>
      </dgm:prSet>
      <dgm:spPr/>
    </dgm:pt>
    <dgm:pt modelId="{8CFAEB20-1A96-474B-A8D2-C48AC47E4A51}" type="pres">
      <dgm:prSet presAssocID="{EB76215B-5F3A-496A-8E41-03A2B059E0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5B2C-70D0-40A4-BE76-45B62FD59343}" type="pres">
      <dgm:prSet presAssocID="{F39DF3AA-6751-4386-972F-4DE998F33E8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606F07B-4A7E-4DA1-9DAD-71DF4F761EB2}" type="pres">
      <dgm:prSet presAssocID="{F39DF3AA-6751-4386-972F-4DE998F33E8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71E7687-F898-40FC-92BD-AB448F3A53EB}" type="pres">
      <dgm:prSet presAssocID="{9A3B2E85-A32C-4095-B782-BB4F2FDECA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9AD65-6386-4A29-88F4-FA9842444993}" type="pres">
      <dgm:prSet presAssocID="{C3BEE5CB-E4BD-4605-9987-7F3EB3A28B0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1AAAE04-1431-477A-8470-06221A55D790}" type="pres">
      <dgm:prSet presAssocID="{C3BEE5CB-E4BD-4605-9987-7F3EB3A28B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94EF249-9B44-48A0-A674-748105B63361}" type="pres">
      <dgm:prSet presAssocID="{EC29EB80-F04B-48D4-A21B-7C014A4CEF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CA2B6-3C98-4F56-87ED-68836B8D3C39}" type="pres">
      <dgm:prSet presAssocID="{DECBE4E9-27E5-4E04-8E88-C53A21A3A13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3F7CAB-D58A-437D-A3CE-6596AEAA45FA}" type="pres">
      <dgm:prSet presAssocID="{DECBE4E9-27E5-4E04-8E88-C53A21A3A13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8D2EA6D-5670-4FD1-A8DF-AFDC432D81F0}" type="pres">
      <dgm:prSet presAssocID="{B6B11646-D4B3-4722-8BEA-A3E2593D8C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86D29-B94B-408B-9C7A-2EFA8C070E7C}" type="pres">
      <dgm:prSet presAssocID="{C32F18BF-E5CF-41C0-BE0B-EF7AC7EF788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2D730FF-64F9-4748-805C-DA1A51025A74}" type="pres">
      <dgm:prSet presAssocID="{C32F18BF-E5CF-41C0-BE0B-EF7AC7EF788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B3C1ACA-2359-4B07-8200-8766279020E9}" type="pres">
      <dgm:prSet presAssocID="{5678EE2A-C576-4D47-9E25-400E385AF9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C6A53D-9DFD-4259-BEA0-5E31FB1B82EE}" type="presOf" srcId="{F39DF3AA-6751-4386-972F-4DE998F33E8A}" destId="{92725B2C-70D0-40A4-BE76-45B62FD59343}" srcOrd="0" destOrd="0" presId="urn:microsoft.com/office/officeart/2005/8/layout/process1"/>
    <dgm:cxn modelId="{37755A43-B180-42FB-861D-E5EED5B06937}" type="presOf" srcId="{DECBE4E9-27E5-4E04-8E88-C53A21A3A130}" destId="{8B3F7CAB-D58A-437D-A3CE-6596AEAA45FA}" srcOrd="1" destOrd="0" presId="urn:microsoft.com/office/officeart/2005/8/layout/process1"/>
    <dgm:cxn modelId="{24203F4A-739C-40A3-812F-DB98CC2D24E5}" type="presOf" srcId="{C3BEE5CB-E4BD-4605-9987-7F3EB3A28B05}" destId="{B4B9AD65-6386-4A29-88F4-FA9842444993}" srcOrd="0" destOrd="0" presId="urn:microsoft.com/office/officeart/2005/8/layout/process1"/>
    <dgm:cxn modelId="{07652852-0E66-4F8E-9ED5-BA10C3DBCD8D}" srcId="{6EC02ECA-B3FD-4AC6-9863-FBCF1BEFB472}" destId="{EC29EB80-F04B-48D4-A21B-7C014A4CEFD8}" srcOrd="2" destOrd="0" parTransId="{727FB137-BED5-4459-BFCA-F31760A36939}" sibTransId="{DECBE4E9-27E5-4E04-8E88-C53A21A3A130}"/>
    <dgm:cxn modelId="{B9360E37-A414-4B25-B1B4-2F832E85D1BA}" type="presOf" srcId="{6EC02ECA-B3FD-4AC6-9863-FBCF1BEFB472}" destId="{B2BC552D-1E73-4044-B18E-F50125D07923}" srcOrd="0" destOrd="0" presId="urn:microsoft.com/office/officeart/2005/8/layout/process1"/>
    <dgm:cxn modelId="{ACFA7A20-D4D3-45BD-9E65-F7D1EF8CAD5E}" type="presOf" srcId="{C3BEE5CB-E4BD-4605-9987-7F3EB3A28B05}" destId="{A1AAAE04-1431-477A-8470-06221A55D790}" srcOrd="1" destOrd="0" presId="urn:microsoft.com/office/officeart/2005/8/layout/process1"/>
    <dgm:cxn modelId="{C06C3D7C-2F9F-4436-88B8-D47E6E840243}" type="presOf" srcId="{C32F18BF-E5CF-41C0-BE0B-EF7AC7EF788B}" destId="{CBC86D29-B94B-408B-9C7A-2EFA8C070E7C}" srcOrd="0" destOrd="0" presId="urn:microsoft.com/office/officeart/2005/8/layout/process1"/>
    <dgm:cxn modelId="{31A74738-C5E9-488D-BEFB-ED0D07E69208}" type="presOf" srcId="{EC29EB80-F04B-48D4-A21B-7C014A4CEFD8}" destId="{C94EF249-9B44-48A0-A674-748105B63361}" srcOrd="0" destOrd="0" presId="urn:microsoft.com/office/officeart/2005/8/layout/process1"/>
    <dgm:cxn modelId="{4FEA471F-D306-42D3-B8F6-636011BE48AF}" type="presOf" srcId="{5678EE2A-C576-4D47-9E25-400E385AF9C2}" destId="{3B3C1ACA-2359-4B07-8200-8766279020E9}" srcOrd="0" destOrd="0" presId="urn:microsoft.com/office/officeart/2005/8/layout/process1"/>
    <dgm:cxn modelId="{4FCAC8CC-09FC-48AE-B830-2222B7DE1652}" type="presOf" srcId="{C32F18BF-E5CF-41C0-BE0B-EF7AC7EF788B}" destId="{42D730FF-64F9-4748-805C-DA1A51025A74}" srcOrd="1" destOrd="0" presId="urn:microsoft.com/office/officeart/2005/8/layout/process1"/>
    <dgm:cxn modelId="{9617E4D3-A76A-4862-81EC-E2E6A53350F3}" type="presOf" srcId="{DECBE4E9-27E5-4E04-8E88-C53A21A3A130}" destId="{9FFCA2B6-3C98-4F56-87ED-68836B8D3C39}" srcOrd="0" destOrd="0" presId="urn:microsoft.com/office/officeart/2005/8/layout/process1"/>
    <dgm:cxn modelId="{B7549B5A-CBC3-45F6-876A-1E7224820A95}" srcId="{6EC02ECA-B3FD-4AC6-9863-FBCF1BEFB472}" destId="{5678EE2A-C576-4D47-9E25-400E385AF9C2}" srcOrd="4" destOrd="0" parTransId="{B622DDDB-06D1-4491-9E0E-78691A35083B}" sibTransId="{E776F7EB-FC9B-4837-940B-B7D9ACAF6B3F}"/>
    <dgm:cxn modelId="{F56DE5A2-E4B4-4D5A-9ABA-D862E745A608}" type="presOf" srcId="{F39DF3AA-6751-4386-972F-4DE998F33E8A}" destId="{F606F07B-4A7E-4DA1-9DAD-71DF4F761EB2}" srcOrd="1" destOrd="0" presId="urn:microsoft.com/office/officeart/2005/8/layout/process1"/>
    <dgm:cxn modelId="{DD2C5DB0-896A-458D-BCFB-9B898B6BA372}" srcId="{6EC02ECA-B3FD-4AC6-9863-FBCF1BEFB472}" destId="{9A3B2E85-A32C-4095-B782-BB4F2FDECAF4}" srcOrd="1" destOrd="0" parTransId="{0B2D5C14-8B40-4CD1-A3DE-DA149111202C}" sibTransId="{C3BEE5CB-E4BD-4605-9987-7F3EB3A28B05}"/>
    <dgm:cxn modelId="{4A5E1148-BC01-4DA4-8D16-B4F488B5FDF8}" type="presOf" srcId="{9A3B2E85-A32C-4095-B782-BB4F2FDECAF4}" destId="{971E7687-F898-40FC-92BD-AB448F3A53EB}" srcOrd="0" destOrd="0" presId="urn:microsoft.com/office/officeart/2005/8/layout/process1"/>
    <dgm:cxn modelId="{05399492-6D31-4444-88D7-285AE4BA5C87}" srcId="{6EC02ECA-B3FD-4AC6-9863-FBCF1BEFB472}" destId="{B6B11646-D4B3-4722-8BEA-A3E2593D8CF3}" srcOrd="3" destOrd="0" parTransId="{27152A18-46EA-4BE5-ADB0-03295CB44ACA}" sibTransId="{C32F18BF-E5CF-41C0-BE0B-EF7AC7EF788B}"/>
    <dgm:cxn modelId="{7746F57D-902C-4B74-B4FE-ABFAAEDAF611}" srcId="{6EC02ECA-B3FD-4AC6-9863-FBCF1BEFB472}" destId="{EB76215B-5F3A-496A-8E41-03A2B059E0D8}" srcOrd="0" destOrd="0" parTransId="{E65FBF5C-5634-4418-8723-A507809723D0}" sibTransId="{F39DF3AA-6751-4386-972F-4DE998F33E8A}"/>
    <dgm:cxn modelId="{4C07E2A7-3B4A-4C83-9FF6-083B8B52EBE9}" type="presOf" srcId="{B6B11646-D4B3-4722-8BEA-A3E2593D8CF3}" destId="{D8D2EA6D-5670-4FD1-A8DF-AFDC432D81F0}" srcOrd="0" destOrd="0" presId="urn:microsoft.com/office/officeart/2005/8/layout/process1"/>
    <dgm:cxn modelId="{60B057C0-BE66-4AE1-BBB4-89269C7F691F}" type="presOf" srcId="{EB76215B-5F3A-496A-8E41-03A2B059E0D8}" destId="{8CFAEB20-1A96-474B-A8D2-C48AC47E4A51}" srcOrd="0" destOrd="0" presId="urn:microsoft.com/office/officeart/2005/8/layout/process1"/>
    <dgm:cxn modelId="{FEBB7528-2E48-4582-BEF2-DDBAA0911CF8}" type="presParOf" srcId="{B2BC552D-1E73-4044-B18E-F50125D07923}" destId="{8CFAEB20-1A96-474B-A8D2-C48AC47E4A51}" srcOrd="0" destOrd="0" presId="urn:microsoft.com/office/officeart/2005/8/layout/process1"/>
    <dgm:cxn modelId="{F7F9CBBC-0692-4AF3-AA21-E78D2CC48791}" type="presParOf" srcId="{B2BC552D-1E73-4044-B18E-F50125D07923}" destId="{92725B2C-70D0-40A4-BE76-45B62FD59343}" srcOrd="1" destOrd="0" presId="urn:microsoft.com/office/officeart/2005/8/layout/process1"/>
    <dgm:cxn modelId="{686987D2-D295-4133-BF26-E86A685D7A9A}" type="presParOf" srcId="{92725B2C-70D0-40A4-BE76-45B62FD59343}" destId="{F606F07B-4A7E-4DA1-9DAD-71DF4F761EB2}" srcOrd="0" destOrd="0" presId="urn:microsoft.com/office/officeart/2005/8/layout/process1"/>
    <dgm:cxn modelId="{CA8E4578-8557-41AD-B0CA-73C115659770}" type="presParOf" srcId="{B2BC552D-1E73-4044-B18E-F50125D07923}" destId="{971E7687-F898-40FC-92BD-AB448F3A53EB}" srcOrd="2" destOrd="0" presId="urn:microsoft.com/office/officeart/2005/8/layout/process1"/>
    <dgm:cxn modelId="{51F6318B-3D82-459D-8679-F0E329780509}" type="presParOf" srcId="{B2BC552D-1E73-4044-B18E-F50125D07923}" destId="{B4B9AD65-6386-4A29-88F4-FA9842444993}" srcOrd="3" destOrd="0" presId="urn:microsoft.com/office/officeart/2005/8/layout/process1"/>
    <dgm:cxn modelId="{66E2D06F-77AD-4BEF-9DE5-17CEBB9C5975}" type="presParOf" srcId="{B4B9AD65-6386-4A29-88F4-FA9842444993}" destId="{A1AAAE04-1431-477A-8470-06221A55D790}" srcOrd="0" destOrd="0" presId="urn:microsoft.com/office/officeart/2005/8/layout/process1"/>
    <dgm:cxn modelId="{416BE77C-D7C6-4047-9EE7-A0FA07FFCC5E}" type="presParOf" srcId="{B2BC552D-1E73-4044-B18E-F50125D07923}" destId="{C94EF249-9B44-48A0-A674-748105B63361}" srcOrd="4" destOrd="0" presId="urn:microsoft.com/office/officeart/2005/8/layout/process1"/>
    <dgm:cxn modelId="{354FFAE3-B630-4857-83A7-F2E938F74EF3}" type="presParOf" srcId="{B2BC552D-1E73-4044-B18E-F50125D07923}" destId="{9FFCA2B6-3C98-4F56-87ED-68836B8D3C39}" srcOrd="5" destOrd="0" presId="urn:microsoft.com/office/officeart/2005/8/layout/process1"/>
    <dgm:cxn modelId="{5BB3F628-E917-4D58-A8D5-D9F66BC32007}" type="presParOf" srcId="{9FFCA2B6-3C98-4F56-87ED-68836B8D3C39}" destId="{8B3F7CAB-D58A-437D-A3CE-6596AEAA45FA}" srcOrd="0" destOrd="0" presId="urn:microsoft.com/office/officeart/2005/8/layout/process1"/>
    <dgm:cxn modelId="{0EBC78C2-6C50-4814-BD94-C977AAD7F9AA}" type="presParOf" srcId="{B2BC552D-1E73-4044-B18E-F50125D07923}" destId="{D8D2EA6D-5670-4FD1-A8DF-AFDC432D81F0}" srcOrd="6" destOrd="0" presId="urn:microsoft.com/office/officeart/2005/8/layout/process1"/>
    <dgm:cxn modelId="{417A5306-1B24-494C-BD99-56B8EB076B44}" type="presParOf" srcId="{B2BC552D-1E73-4044-B18E-F50125D07923}" destId="{CBC86D29-B94B-408B-9C7A-2EFA8C070E7C}" srcOrd="7" destOrd="0" presId="urn:microsoft.com/office/officeart/2005/8/layout/process1"/>
    <dgm:cxn modelId="{EF8CDD15-D34F-44DE-AAA4-181DBFD27959}" type="presParOf" srcId="{CBC86D29-B94B-408B-9C7A-2EFA8C070E7C}" destId="{42D730FF-64F9-4748-805C-DA1A51025A74}" srcOrd="0" destOrd="0" presId="urn:microsoft.com/office/officeart/2005/8/layout/process1"/>
    <dgm:cxn modelId="{3E632D97-0699-481C-98AA-93ADDE9864D0}" type="presParOf" srcId="{B2BC552D-1E73-4044-B18E-F50125D07923}" destId="{3B3C1ACA-2359-4B07-8200-8766279020E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287FF-A463-436E-AFF9-B9CCDC198F5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E38B6AD-D58E-4B24-B831-B6199BD50855}">
      <dgm:prSet phldrT="[Text]" custT="1"/>
      <dgm:spPr/>
      <dgm:t>
        <a:bodyPr/>
        <a:lstStyle/>
        <a:p>
          <a:r>
            <a:rPr lang="en-US" sz="2400" dirty="0" smtClean="0"/>
            <a:t>Time</a:t>
          </a:r>
          <a:endParaRPr lang="en-US" sz="1800" dirty="0"/>
        </a:p>
      </dgm:t>
    </dgm:pt>
    <dgm:pt modelId="{8B63992E-89BA-4052-AE8E-D51B5D719EEA}" type="parTrans" cxnId="{32B9B177-D4F4-4BA2-A7FF-B2AB6490EB07}">
      <dgm:prSet/>
      <dgm:spPr/>
      <dgm:t>
        <a:bodyPr/>
        <a:lstStyle/>
        <a:p>
          <a:endParaRPr lang="en-US"/>
        </a:p>
      </dgm:t>
    </dgm:pt>
    <dgm:pt modelId="{EAA498C4-1A0E-457D-AC73-31D3FE1A194C}" type="sibTrans" cxnId="{32B9B177-D4F4-4BA2-A7FF-B2AB6490EB07}">
      <dgm:prSet/>
      <dgm:spPr/>
      <dgm:t>
        <a:bodyPr/>
        <a:lstStyle/>
        <a:p>
          <a:endParaRPr lang="en-US"/>
        </a:p>
      </dgm:t>
    </dgm:pt>
    <dgm:pt modelId="{F28AD63E-2074-4FF1-B5F5-A444EEF7E8D3}" type="pres">
      <dgm:prSet presAssocID="{000287FF-A463-436E-AFF9-B9CCDC198F52}" presName="Name0" presStyleCnt="0">
        <dgm:presLayoutVars>
          <dgm:dir/>
          <dgm:animLvl val="lvl"/>
          <dgm:resizeHandles val="exact"/>
        </dgm:presLayoutVars>
      </dgm:prSet>
      <dgm:spPr/>
    </dgm:pt>
    <dgm:pt modelId="{197AF5B2-16CF-4065-9F6C-1E4FF07E29CD}" type="pres">
      <dgm:prSet presAssocID="{000287FF-A463-436E-AFF9-B9CCDC198F52}" presName="dummy" presStyleCnt="0"/>
      <dgm:spPr/>
    </dgm:pt>
    <dgm:pt modelId="{5315A1D6-DBD9-4872-ADF8-6D273731C009}" type="pres">
      <dgm:prSet presAssocID="{000287FF-A463-436E-AFF9-B9CCDC198F52}" presName="linH" presStyleCnt="0"/>
      <dgm:spPr/>
    </dgm:pt>
    <dgm:pt modelId="{D037649D-6909-411C-8D58-BDD12BB5F408}" type="pres">
      <dgm:prSet presAssocID="{000287FF-A463-436E-AFF9-B9CCDC198F52}" presName="padding1" presStyleCnt="0"/>
      <dgm:spPr/>
    </dgm:pt>
    <dgm:pt modelId="{3CA8FF2F-361F-44DB-87C9-B8313E1CF04F}" type="pres">
      <dgm:prSet presAssocID="{FE38B6AD-D58E-4B24-B831-B6199BD50855}" presName="linV" presStyleCnt="0"/>
      <dgm:spPr/>
    </dgm:pt>
    <dgm:pt modelId="{CC264BCB-3409-42F0-AFB4-D35D25BEB36D}" type="pres">
      <dgm:prSet presAssocID="{FE38B6AD-D58E-4B24-B831-B6199BD50855}" presName="spVertical1" presStyleCnt="0"/>
      <dgm:spPr/>
    </dgm:pt>
    <dgm:pt modelId="{29F7AA4B-24DE-45BF-8A7F-B5A9AB06C818}" type="pres">
      <dgm:prSet presAssocID="{FE38B6AD-D58E-4B24-B831-B6199BD50855}" presName="parTx" presStyleLbl="revTx" presStyleIdx="0" presStyleCnt="1" custScaleY="154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5CB8-B930-4E75-AC75-9175E51502FF}" type="pres">
      <dgm:prSet presAssocID="{FE38B6AD-D58E-4B24-B831-B6199BD50855}" presName="spVertical2" presStyleCnt="0"/>
      <dgm:spPr/>
    </dgm:pt>
    <dgm:pt modelId="{731D363B-A9C0-41D4-AD9E-FF2C01E77DE4}" type="pres">
      <dgm:prSet presAssocID="{FE38B6AD-D58E-4B24-B831-B6199BD50855}" presName="spVertical3" presStyleCnt="0"/>
      <dgm:spPr/>
    </dgm:pt>
    <dgm:pt modelId="{93FDE156-7E31-465C-A65D-D73935B13552}" type="pres">
      <dgm:prSet presAssocID="{000287FF-A463-436E-AFF9-B9CCDC198F52}" presName="padding2" presStyleCnt="0"/>
      <dgm:spPr/>
    </dgm:pt>
    <dgm:pt modelId="{FC7EB3D3-7F55-4DE1-9C8B-5106EE712250}" type="pres">
      <dgm:prSet presAssocID="{000287FF-A463-436E-AFF9-B9CCDC198F52}" presName="negArrow" presStyleCnt="0"/>
      <dgm:spPr/>
    </dgm:pt>
    <dgm:pt modelId="{20EE7FC8-4E4F-4AEC-A99D-DFE5892380E8}" type="pres">
      <dgm:prSet presAssocID="{000287FF-A463-436E-AFF9-B9CCDC198F52}" presName="backgroundArrow" presStyleLbl="node1" presStyleIdx="0" presStyleCnt="1" custScaleY="174183" custLinFactNeighborX="-539" custLinFactNeighborY="60647"/>
      <dgm:spPr/>
    </dgm:pt>
  </dgm:ptLst>
  <dgm:cxnLst>
    <dgm:cxn modelId="{2360B1B2-000E-4D4D-9E5D-D30854D66D8C}" type="presOf" srcId="{FE38B6AD-D58E-4B24-B831-B6199BD50855}" destId="{29F7AA4B-24DE-45BF-8A7F-B5A9AB06C818}" srcOrd="0" destOrd="0" presId="urn:microsoft.com/office/officeart/2005/8/layout/hProcess3"/>
    <dgm:cxn modelId="{32B9B177-D4F4-4BA2-A7FF-B2AB6490EB07}" srcId="{000287FF-A463-436E-AFF9-B9CCDC198F52}" destId="{FE38B6AD-D58E-4B24-B831-B6199BD50855}" srcOrd="0" destOrd="0" parTransId="{8B63992E-89BA-4052-AE8E-D51B5D719EEA}" sibTransId="{EAA498C4-1A0E-457D-AC73-31D3FE1A194C}"/>
    <dgm:cxn modelId="{BEE55C01-CF06-40D9-ABCA-1431B2072759}" type="presOf" srcId="{000287FF-A463-436E-AFF9-B9CCDC198F52}" destId="{F28AD63E-2074-4FF1-B5F5-A444EEF7E8D3}" srcOrd="0" destOrd="0" presId="urn:microsoft.com/office/officeart/2005/8/layout/hProcess3"/>
    <dgm:cxn modelId="{25F99DD6-89E2-4983-A465-DA88324481ED}" type="presParOf" srcId="{F28AD63E-2074-4FF1-B5F5-A444EEF7E8D3}" destId="{197AF5B2-16CF-4065-9F6C-1E4FF07E29CD}" srcOrd="0" destOrd="0" presId="urn:microsoft.com/office/officeart/2005/8/layout/hProcess3"/>
    <dgm:cxn modelId="{907EC2F7-FC0C-40FD-AC1C-ACF0F830C7C2}" type="presParOf" srcId="{F28AD63E-2074-4FF1-B5F5-A444EEF7E8D3}" destId="{5315A1D6-DBD9-4872-ADF8-6D273731C009}" srcOrd="1" destOrd="0" presId="urn:microsoft.com/office/officeart/2005/8/layout/hProcess3"/>
    <dgm:cxn modelId="{C1AE1D62-C9FD-4D1F-B566-47598F931C6F}" type="presParOf" srcId="{5315A1D6-DBD9-4872-ADF8-6D273731C009}" destId="{D037649D-6909-411C-8D58-BDD12BB5F408}" srcOrd="0" destOrd="0" presId="urn:microsoft.com/office/officeart/2005/8/layout/hProcess3"/>
    <dgm:cxn modelId="{9F61E36C-71CD-42A6-8BF9-B43BECE7FEFB}" type="presParOf" srcId="{5315A1D6-DBD9-4872-ADF8-6D273731C009}" destId="{3CA8FF2F-361F-44DB-87C9-B8313E1CF04F}" srcOrd="1" destOrd="0" presId="urn:microsoft.com/office/officeart/2005/8/layout/hProcess3"/>
    <dgm:cxn modelId="{ECA95ACD-3AC8-40EE-8B11-3AA8C69AFCC8}" type="presParOf" srcId="{3CA8FF2F-361F-44DB-87C9-B8313E1CF04F}" destId="{CC264BCB-3409-42F0-AFB4-D35D25BEB36D}" srcOrd="0" destOrd="0" presId="urn:microsoft.com/office/officeart/2005/8/layout/hProcess3"/>
    <dgm:cxn modelId="{90AD0DED-56AD-4640-88BC-1DF81DD4B62D}" type="presParOf" srcId="{3CA8FF2F-361F-44DB-87C9-B8313E1CF04F}" destId="{29F7AA4B-24DE-45BF-8A7F-B5A9AB06C818}" srcOrd="1" destOrd="0" presId="urn:microsoft.com/office/officeart/2005/8/layout/hProcess3"/>
    <dgm:cxn modelId="{96AE840D-DD37-46C0-8681-12899266709F}" type="presParOf" srcId="{3CA8FF2F-361F-44DB-87C9-B8313E1CF04F}" destId="{28105CB8-B930-4E75-AC75-9175E51502FF}" srcOrd="2" destOrd="0" presId="urn:microsoft.com/office/officeart/2005/8/layout/hProcess3"/>
    <dgm:cxn modelId="{B96170AB-8337-4BB6-8B4B-0CC21B058788}" type="presParOf" srcId="{3CA8FF2F-361F-44DB-87C9-B8313E1CF04F}" destId="{731D363B-A9C0-41D4-AD9E-FF2C01E77DE4}" srcOrd="3" destOrd="0" presId="urn:microsoft.com/office/officeart/2005/8/layout/hProcess3"/>
    <dgm:cxn modelId="{A5CFA1DE-291F-42AA-9D50-AEAC980546D8}" type="presParOf" srcId="{5315A1D6-DBD9-4872-ADF8-6D273731C009}" destId="{93FDE156-7E31-465C-A65D-D73935B13552}" srcOrd="2" destOrd="0" presId="urn:microsoft.com/office/officeart/2005/8/layout/hProcess3"/>
    <dgm:cxn modelId="{DFECAB8D-DB2C-4E7F-BBE8-EFE0EED2BBE6}" type="presParOf" srcId="{5315A1D6-DBD9-4872-ADF8-6D273731C009}" destId="{FC7EB3D3-7F55-4DE1-9C8B-5106EE712250}" srcOrd="3" destOrd="0" presId="urn:microsoft.com/office/officeart/2005/8/layout/hProcess3"/>
    <dgm:cxn modelId="{198015CE-9A16-4999-876B-860D2AACA39D}" type="presParOf" srcId="{5315A1D6-DBD9-4872-ADF8-6D273731C009}" destId="{20EE7FC8-4E4F-4AEC-A99D-DFE5892380E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287FF-A463-436E-AFF9-B9CCDC198F5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E38B6AD-D58E-4B24-B831-B6199BD50855}">
      <dgm:prSet phldrT="[Text]" custT="1"/>
      <dgm:spPr/>
      <dgm:t>
        <a:bodyPr/>
        <a:lstStyle/>
        <a:p>
          <a:r>
            <a:rPr lang="en-US" sz="2400" dirty="0" smtClean="0"/>
            <a:t>Improve-</a:t>
          </a:r>
          <a:r>
            <a:rPr lang="en-US" sz="2400" dirty="0" err="1" smtClean="0"/>
            <a:t>ment</a:t>
          </a:r>
          <a:endParaRPr lang="en-US" sz="1800" dirty="0"/>
        </a:p>
      </dgm:t>
    </dgm:pt>
    <dgm:pt modelId="{8B63992E-89BA-4052-AE8E-D51B5D719EEA}" type="parTrans" cxnId="{32B9B177-D4F4-4BA2-A7FF-B2AB6490EB07}">
      <dgm:prSet/>
      <dgm:spPr/>
      <dgm:t>
        <a:bodyPr/>
        <a:lstStyle/>
        <a:p>
          <a:endParaRPr lang="en-US"/>
        </a:p>
      </dgm:t>
    </dgm:pt>
    <dgm:pt modelId="{EAA498C4-1A0E-457D-AC73-31D3FE1A194C}" type="sibTrans" cxnId="{32B9B177-D4F4-4BA2-A7FF-B2AB6490EB07}">
      <dgm:prSet/>
      <dgm:spPr/>
      <dgm:t>
        <a:bodyPr/>
        <a:lstStyle/>
        <a:p>
          <a:endParaRPr lang="en-US"/>
        </a:p>
      </dgm:t>
    </dgm:pt>
    <dgm:pt modelId="{F28AD63E-2074-4FF1-B5F5-A444EEF7E8D3}" type="pres">
      <dgm:prSet presAssocID="{000287FF-A463-436E-AFF9-B9CCDC198F52}" presName="Name0" presStyleCnt="0">
        <dgm:presLayoutVars>
          <dgm:dir/>
          <dgm:animLvl val="lvl"/>
          <dgm:resizeHandles val="exact"/>
        </dgm:presLayoutVars>
      </dgm:prSet>
      <dgm:spPr/>
    </dgm:pt>
    <dgm:pt modelId="{197AF5B2-16CF-4065-9F6C-1E4FF07E29CD}" type="pres">
      <dgm:prSet presAssocID="{000287FF-A463-436E-AFF9-B9CCDC198F52}" presName="dummy" presStyleCnt="0"/>
      <dgm:spPr/>
    </dgm:pt>
    <dgm:pt modelId="{5315A1D6-DBD9-4872-ADF8-6D273731C009}" type="pres">
      <dgm:prSet presAssocID="{000287FF-A463-436E-AFF9-B9CCDC198F52}" presName="linH" presStyleCnt="0"/>
      <dgm:spPr/>
    </dgm:pt>
    <dgm:pt modelId="{D037649D-6909-411C-8D58-BDD12BB5F408}" type="pres">
      <dgm:prSet presAssocID="{000287FF-A463-436E-AFF9-B9CCDC198F52}" presName="padding1" presStyleCnt="0"/>
      <dgm:spPr/>
    </dgm:pt>
    <dgm:pt modelId="{3CA8FF2F-361F-44DB-87C9-B8313E1CF04F}" type="pres">
      <dgm:prSet presAssocID="{FE38B6AD-D58E-4B24-B831-B6199BD50855}" presName="linV" presStyleCnt="0"/>
      <dgm:spPr/>
    </dgm:pt>
    <dgm:pt modelId="{CC264BCB-3409-42F0-AFB4-D35D25BEB36D}" type="pres">
      <dgm:prSet presAssocID="{FE38B6AD-D58E-4B24-B831-B6199BD50855}" presName="spVertical1" presStyleCnt="0"/>
      <dgm:spPr/>
    </dgm:pt>
    <dgm:pt modelId="{29F7AA4B-24DE-45BF-8A7F-B5A9AB06C818}" type="pres">
      <dgm:prSet presAssocID="{FE38B6AD-D58E-4B24-B831-B6199BD50855}" presName="parTx" presStyleLbl="revTx" presStyleIdx="0" presStyleCnt="1" custScaleY="154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5CB8-B930-4E75-AC75-9175E51502FF}" type="pres">
      <dgm:prSet presAssocID="{FE38B6AD-D58E-4B24-B831-B6199BD50855}" presName="spVertical2" presStyleCnt="0"/>
      <dgm:spPr/>
    </dgm:pt>
    <dgm:pt modelId="{731D363B-A9C0-41D4-AD9E-FF2C01E77DE4}" type="pres">
      <dgm:prSet presAssocID="{FE38B6AD-D58E-4B24-B831-B6199BD50855}" presName="spVertical3" presStyleCnt="0"/>
      <dgm:spPr/>
    </dgm:pt>
    <dgm:pt modelId="{93FDE156-7E31-465C-A65D-D73935B13552}" type="pres">
      <dgm:prSet presAssocID="{000287FF-A463-436E-AFF9-B9CCDC198F52}" presName="padding2" presStyleCnt="0"/>
      <dgm:spPr/>
    </dgm:pt>
    <dgm:pt modelId="{FC7EB3D3-7F55-4DE1-9C8B-5106EE712250}" type="pres">
      <dgm:prSet presAssocID="{000287FF-A463-436E-AFF9-B9CCDC198F52}" presName="negArrow" presStyleCnt="0"/>
      <dgm:spPr/>
    </dgm:pt>
    <dgm:pt modelId="{20EE7FC8-4E4F-4AEC-A99D-DFE5892380E8}" type="pres">
      <dgm:prSet presAssocID="{000287FF-A463-436E-AFF9-B9CCDC198F52}" presName="backgroundArrow" presStyleLbl="node1" presStyleIdx="0" presStyleCnt="1" custAng="16200000" custScaleX="2986" custScaleY="131732" custLinFactNeighborX="-539" custLinFactNeighborY="60647"/>
      <dgm:spPr/>
    </dgm:pt>
  </dgm:ptLst>
  <dgm:cxnLst>
    <dgm:cxn modelId="{2360B1B2-000E-4D4D-9E5D-D30854D66D8C}" type="presOf" srcId="{FE38B6AD-D58E-4B24-B831-B6199BD50855}" destId="{29F7AA4B-24DE-45BF-8A7F-B5A9AB06C818}" srcOrd="0" destOrd="0" presId="urn:microsoft.com/office/officeart/2005/8/layout/hProcess3"/>
    <dgm:cxn modelId="{32B9B177-D4F4-4BA2-A7FF-B2AB6490EB07}" srcId="{000287FF-A463-436E-AFF9-B9CCDC198F52}" destId="{FE38B6AD-D58E-4B24-B831-B6199BD50855}" srcOrd="0" destOrd="0" parTransId="{8B63992E-89BA-4052-AE8E-D51B5D719EEA}" sibTransId="{EAA498C4-1A0E-457D-AC73-31D3FE1A194C}"/>
    <dgm:cxn modelId="{BEE55C01-CF06-40D9-ABCA-1431B2072759}" type="presOf" srcId="{000287FF-A463-436E-AFF9-B9CCDC198F52}" destId="{F28AD63E-2074-4FF1-B5F5-A444EEF7E8D3}" srcOrd="0" destOrd="0" presId="urn:microsoft.com/office/officeart/2005/8/layout/hProcess3"/>
    <dgm:cxn modelId="{25F99DD6-89E2-4983-A465-DA88324481ED}" type="presParOf" srcId="{F28AD63E-2074-4FF1-B5F5-A444EEF7E8D3}" destId="{197AF5B2-16CF-4065-9F6C-1E4FF07E29CD}" srcOrd="0" destOrd="0" presId="urn:microsoft.com/office/officeart/2005/8/layout/hProcess3"/>
    <dgm:cxn modelId="{907EC2F7-FC0C-40FD-AC1C-ACF0F830C7C2}" type="presParOf" srcId="{F28AD63E-2074-4FF1-B5F5-A444EEF7E8D3}" destId="{5315A1D6-DBD9-4872-ADF8-6D273731C009}" srcOrd="1" destOrd="0" presId="urn:microsoft.com/office/officeart/2005/8/layout/hProcess3"/>
    <dgm:cxn modelId="{C1AE1D62-C9FD-4D1F-B566-47598F931C6F}" type="presParOf" srcId="{5315A1D6-DBD9-4872-ADF8-6D273731C009}" destId="{D037649D-6909-411C-8D58-BDD12BB5F408}" srcOrd="0" destOrd="0" presId="urn:microsoft.com/office/officeart/2005/8/layout/hProcess3"/>
    <dgm:cxn modelId="{9F61E36C-71CD-42A6-8BF9-B43BECE7FEFB}" type="presParOf" srcId="{5315A1D6-DBD9-4872-ADF8-6D273731C009}" destId="{3CA8FF2F-361F-44DB-87C9-B8313E1CF04F}" srcOrd="1" destOrd="0" presId="urn:microsoft.com/office/officeart/2005/8/layout/hProcess3"/>
    <dgm:cxn modelId="{ECA95ACD-3AC8-40EE-8B11-3AA8C69AFCC8}" type="presParOf" srcId="{3CA8FF2F-361F-44DB-87C9-B8313E1CF04F}" destId="{CC264BCB-3409-42F0-AFB4-D35D25BEB36D}" srcOrd="0" destOrd="0" presId="urn:microsoft.com/office/officeart/2005/8/layout/hProcess3"/>
    <dgm:cxn modelId="{90AD0DED-56AD-4640-88BC-1DF81DD4B62D}" type="presParOf" srcId="{3CA8FF2F-361F-44DB-87C9-B8313E1CF04F}" destId="{29F7AA4B-24DE-45BF-8A7F-B5A9AB06C818}" srcOrd="1" destOrd="0" presId="urn:microsoft.com/office/officeart/2005/8/layout/hProcess3"/>
    <dgm:cxn modelId="{96AE840D-DD37-46C0-8681-12899266709F}" type="presParOf" srcId="{3CA8FF2F-361F-44DB-87C9-B8313E1CF04F}" destId="{28105CB8-B930-4E75-AC75-9175E51502FF}" srcOrd="2" destOrd="0" presId="urn:microsoft.com/office/officeart/2005/8/layout/hProcess3"/>
    <dgm:cxn modelId="{B96170AB-8337-4BB6-8B4B-0CC21B058788}" type="presParOf" srcId="{3CA8FF2F-361F-44DB-87C9-B8313E1CF04F}" destId="{731D363B-A9C0-41D4-AD9E-FF2C01E77DE4}" srcOrd="3" destOrd="0" presId="urn:microsoft.com/office/officeart/2005/8/layout/hProcess3"/>
    <dgm:cxn modelId="{A5CFA1DE-291F-42AA-9D50-AEAC980546D8}" type="presParOf" srcId="{5315A1D6-DBD9-4872-ADF8-6D273731C009}" destId="{93FDE156-7E31-465C-A65D-D73935B13552}" srcOrd="2" destOrd="0" presId="urn:microsoft.com/office/officeart/2005/8/layout/hProcess3"/>
    <dgm:cxn modelId="{DFECAB8D-DB2C-4E7F-BBE8-EFE0EED2BBE6}" type="presParOf" srcId="{5315A1D6-DBD9-4872-ADF8-6D273731C009}" destId="{FC7EB3D3-7F55-4DE1-9C8B-5106EE712250}" srcOrd="3" destOrd="0" presId="urn:microsoft.com/office/officeart/2005/8/layout/hProcess3"/>
    <dgm:cxn modelId="{198015CE-9A16-4999-876B-860D2AACA39D}" type="presParOf" srcId="{5315A1D6-DBD9-4872-ADF8-6D273731C009}" destId="{20EE7FC8-4E4F-4AEC-A99D-DFE5892380E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0287FF-A463-436E-AFF9-B9CCDC198F5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E38B6AD-D58E-4B24-B831-B6199BD50855}">
      <dgm:prSet phldrT="[Text]" custT="1"/>
      <dgm:spPr/>
      <dgm:t>
        <a:bodyPr/>
        <a:lstStyle/>
        <a:p>
          <a:r>
            <a:rPr lang="en-US" sz="2400" dirty="0" smtClean="0"/>
            <a:t>Time</a:t>
          </a:r>
          <a:endParaRPr lang="en-US" sz="1800" dirty="0"/>
        </a:p>
      </dgm:t>
    </dgm:pt>
    <dgm:pt modelId="{8B63992E-89BA-4052-AE8E-D51B5D719EEA}" type="parTrans" cxnId="{32B9B177-D4F4-4BA2-A7FF-B2AB6490EB07}">
      <dgm:prSet/>
      <dgm:spPr/>
      <dgm:t>
        <a:bodyPr/>
        <a:lstStyle/>
        <a:p>
          <a:endParaRPr lang="en-US"/>
        </a:p>
      </dgm:t>
    </dgm:pt>
    <dgm:pt modelId="{EAA498C4-1A0E-457D-AC73-31D3FE1A194C}" type="sibTrans" cxnId="{32B9B177-D4F4-4BA2-A7FF-B2AB6490EB07}">
      <dgm:prSet/>
      <dgm:spPr/>
      <dgm:t>
        <a:bodyPr/>
        <a:lstStyle/>
        <a:p>
          <a:endParaRPr lang="en-US"/>
        </a:p>
      </dgm:t>
    </dgm:pt>
    <dgm:pt modelId="{F28AD63E-2074-4FF1-B5F5-A444EEF7E8D3}" type="pres">
      <dgm:prSet presAssocID="{000287FF-A463-436E-AFF9-B9CCDC198F52}" presName="Name0" presStyleCnt="0">
        <dgm:presLayoutVars>
          <dgm:dir/>
          <dgm:animLvl val="lvl"/>
          <dgm:resizeHandles val="exact"/>
        </dgm:presLayoutVars>
      </dgm:prSet>
      <dgm:spPr/>
    </dgm:pt>
    <dgm:pt modelId="{197AF5B2-16CF-4065-9F6C-1E4FF07E29CD}" type="pres">
      <dgm:prSet presAssocID="{000287FF-A463-436E-AFF9-B9CCDC198F52}" presName="dummy" presStyleCnt="0"/>
      <dgm:spPr/>
    </dgm:pt>
    <dgm:pt modelId="{5315A1D6-DBD9-4872-ADF8-6D273731C009}" type="pres">
      <dgm:prSet presAssocID="{000287FF-A463-436E-AFF9-B9CCDC198F52}" presName="linH" presStyleCnt="0"/>
      <dgm:spPr/>
    </dgm:pt>
    <dgm:pt modelId="{D037649D-6909-411C-8D58-BDD12BB5F408}" type="pres">
      <dgm:prSet presAssocID="{000287FF-A463-436E-AFF9-B9CCDC198F52}" presName="padding1" presStyleCnt="0"/>
      <dgm:spPr/>
    </dgm:pt>
    <dgm:pt modelId="{3CA8FF2F-361F-44DB-87C9-B8313E1CF04F}" type="pres">
      <dgm:prSet presAssocID="{FE38B6AD-D58E-4B24-B831-B6199BD50855}" presName="linV" presStyleCnt="0"/>
      <dgm:spPr/>
    </dgm:pt>
    <dgm:pt modelId="{CC264BCB-3409-42F0-AFB4-D35D25BEB36D}" type="pres">
      <dgm:prSet presAssocID="{FE38B6AD-D58E-4B24-B831-B6199BD50855}" presName="spVertical1" presStyleCnt="0"/>
      <dgm:spPr/>
    </dgm:pt>
    <dgm:pt modelId="{29F7AA4B-24DE-45BF-8A7F-B5A9AB06C818}" type="pres">
      <dgm:prSet presAssocID="{FE38B6AD-D58E-4B24-B831-B6199BD50855}" presName="parTx" presStyleLbl="revTx" presStyleIdx="0" presStyleCnt="1" custScaleY="154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5CB8-B930-4E75-AC75-9175E51502FF}" type="pres">
      <dgm:prSet presAssocID="{FE38B6AD-D58E-4B24-B831-B6199BD50855}" presName="spVertical2" presStyleCnt="0"/>
      <dgm:spPr/>
    </dgm:pt>
    <dgm:pt modelId="{731D363B-A9C0-41D4-AD9E-FF2C01E77DE4}" type="pres">
      <dgm:prSet presAssocID="{FE38B6AD-D58E-4B24-B831-B6199BD50855}" presName="spVertical3" presStyleCnt="0"/>
      <dgm:spPr/>
    </dgm:pt>
    <dgm:pt modelId="{93FDE156-7E31-465C-A65D-D73935B13552}" type="pres">
      <dgm:prSet presAssocID="{000287FF-A463-436E-AFF9-B9CCDC198F52}" presName="padding2" presStyleCnt="0"/>
      <dgm:spPr/>
    </dgm:pt>
    <dgm:pt modelId="{FC7EB3D3-7F55-4DE1-9C8B-5106EE712250}" type="pres">
      <dgm:prSet presAssocID="{000287FF-A463-436E-AFF9-B9CCDC198F52}" presName="negArrow" presStyleCnt="0"/>
      <dgm:spPr/>
    </dgm:pt>
    <dgm:pt modelId="{20EE7FC8-4E4F-4AEC-A99D-DFE5892380E8}" type="pres">
      <dgm:prSet presAssocID="{000287FF-A463-436E-AFF9-B9CCDC198F52}" presName="backgroundArrow" presStyleLbl="node1" presStyleIdx="0" presStyleCnt="1" custScaleY="174183" custLinFactNeighborX="-539" custLinFactNeighborY="60647"/>
      <dgm:spPr/>
    </dgm:pt>
  </dgm:ptLst>
  <dgm:cxnLst>
    <dgm:cxn modelId="{2360B1B2-000E-4D4D-9E5D-D30854D66D8C}" type="presOf" srcId="{FE38B6AD-D58E-4B24-B831-B6199BD50855}" destId="{29F7AA4B-24DE-45BF-8A7F-B5A9AB06C818}" srcOrd="0" destOrd="0" presId="urn:microsoft.com/office/officeart/2005/8/layout/hProcess3"/>
    <dgm:cxn modelId="{32B9B177-D4F4-4BA2-A7FF-B2AB6490EB07}" srcId="{000287FF-A463-436E-AFF9-B9CCDC198F52}" destId="{FE38B6AD-D58E-4B24-B831-B6199BD50855}" srcOrd="0" destOrd="0" parTransId="{8B63992E-89BA-4052-AE8E-D51B5D719EEA}" sibTransId="{EAA498C4-1A0E-457D-AC73-31D3FE1A194C}"/>
    <dgm:cxn modelId="{BEE55C01-CF06-40D9-ABCA-1431B2072759}" type="presOf" srcId="{000287FF-A463-436E-AFF9-B9CCDC198F52}" destId="{F28AD63E-2074-4FF1-B5F5-A444EEF7E8D3}" srcOrd="0" destOrd="0" presId="urn:microsoft.com/office/officeart/2005/8/layout/hProcess3"/>
    <dgm:cxn modelId="{25F99DD6-89E2-4983-A465-DA88324481ED}" type="presParOf" srcId="{F28AD63E-2074-4FF1-B5F5-A444EEF7E8D3}" destId="{197AF5B2-16CF-4065-9F6C-1E4FF07E29CD}" srcOrd="0" destOrd="0" presId="urn:microsoft.com/office/officeart/2005/8/layout/hProcess3"/>
    <dgm:cxn modelId="{907EC2F7-FC0C-40FD-AC1C-ACF0F830C7C2}" type="presParOf" srcId="{F28AD63E-2074-4FF1-B5F5-A444EEF7E8D3}" destId="{5315A1D6-DBD9-4872-ADF8-6D273731C009}" srcOrd="1" destOrd="0" presId="urn:microsoft.com/office/officeart/2005/8/layout/hProcess3"/>
    <dgm:cxn modelId="{C1AE1D62-C9FD-4D1F-B566-47598F931C6F}" type="presParOf" srcId="{5315A1D6-DBD9-4872-ADF8-6D273731C009}" destId="{D037649D-6909-411C-8D58-BDD12BB5F408}" srcOrd="0" destOrd="0" presId="urn:microsoft.com/office/officeart/2005/8/layout/hProcess3"/>
    <dgm:cxn modelId="{9F61E36C-71CD-42A6-8BF9-B43BECE7FEFB}" type="presParOf" srcId="{5315A1D6-DBD9-4872-ADF8-6D273731C009}" destId="{3CA8FF2F-361F-44DB-87C9-B8313E1CF04F}" srcOrd="1" destOrd="0" presId="urn:microsoft.com/office/officeart/2005/8/layout/hProcess3"/>
    <dgm:cxn modelId="{ECA95ACD-3AC8-40EE-8B11-3AA8C69AFCC8}" type="presParOf" srcId="{3CA8FF2F-361F-44DB-87C9-B8313E1CF04F}" destId="{CC264BCB-3409-42F0-AFB4-D35D25BEB36D}" srcOrd="0" destOrd="0" presId="urn:microsoft.com/office/officeart/2005/8/layout/hProcess3"/>
    <dgm:cxn modelId="{90AD0DED-56AD-4640-88BC-1DF81DD4B62D}" type="presParOf" srcId="{3CA8FF2F-361F-44DB-87C9-B8313E1CF04F}" destId="{29F7AA4B-24DE-45BF-8A7F-B5A9AB06C818}" srcOrd="1" destOrd="0" presId="urn:microsoft.com/office/officeart/2005/8/layout/hProcess3"/>
    <dgm:cxn modelId="{96AE840D-DD37-46C0-8681-12899266709F}" type="presParOf" srcId="{3CA8FF2F-361F-44DB-87C9-B8313E1CF04F}" destId="{28105CB8-B930-4E75-AC75-9175E51502FF}" srcOrd="2" destOrd="0" presId="urn:microsoft.com/office/officeart/2005/8/layout/hProcess3"/>
    <dgm:cxn modelId="{B96170AB-8337-4BB6-8B4B-0CC21B058788}" type="presParOf" srcId="{3CA8FF2F-361F-44DB-87C9-B8313E1CF04F}" destId="{731D363B-A9C0-41D4-AD9E-FF2C01E77DE4}" srcOrd="3" destOrd="0" presId="urn:microsoft.com/office/officeart/2005/8/layout/hProcess3"/>
    <dgm:cxn modelId="{A5CFA1DE-291F-42AA-9D50-AEAC980546D8}" type="presParOf" srcId="{5315A1D6-DBD9-4872-ADF8-6D273731C009}" destId="{93FDE156-7E31-465C-A65D-D73935B13552}" srcOrd="2" destOrd="0" presId="urn:microsoft.com/office/officeart/2005/8/layout/hProcess3"/>
    <dgm:cxn modelId="{DFECAB8D-DB2C-4E7F-BBE8-EFE0EED2BBE6}" type="presParOf" srcId="{5315A1D6-DBD9-4872-ADF8-6D273731C009}" destId="{FC7EB3D3-7F55-4DE1-9C8B-5106EE712250}" srcOrd="3" destOrd="0" presId="urn:microsoft.com/office/officeart/2005/8/layout/hProcess3"/>
    <dgm:cxn modelId="{198015CE-9A16-4999-876B-860D2AACA39D}" type="presParOf" srcId="{5315A1D6-DBD9-4872-ADF8-6D273731C009}" destId="{20EE7FC8-4E4F-4AEC-A99D-DFE5892380E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0287FF-A463-436E-AFF9-B9CCDC198F5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E38B6AD-D58E-4B24-B831-B6199BD50855}">
      <dgm:prSet phldrT="[Text]" custT="1"/>
      <dgm:spPr/>
      <dgm:t>
        <a:bodyPr/>
        <a:lstStyle/>
        <a:p>
          <a:r>
            <a:rPr lang="en-US" sz="2400" dirty="0" smtClean="0"/>
            <a:t>Improve-</a:t>
          </a:r>
          <a:r>
            <a:rPr lang="en-US" sz="2400" dirty="0" err="1" smtClean="0"/>
            <a:t>ment</a:t>
          </a:r>
          <a:endParaRPr lang="en-US" sz="1800" dirty="0"/>
        </a:p>
      </dgm:t>
    </dgm:pt>
    <dgm:pt modelId="{8B63992E-89BA-4052-AE8E-D51B5D719EEA}" type="parTrans" cxnId="{32B9B177-D4F4-4BA2-A7FF-B2AB6490EB07}">
      <dgm:prSet/>
      <dgm:spPr/>
      <dgm:t>
        <a:bodyPr/>
        <a:lstStyle/>
        <a:p>
          <a:endParaRPr lang="en-US"/>
        </a:p>
      </dgm:t>
    </dgm:pt>
    <dgm:pt modelId="{EAA498C4-1A0E-457D-AC73-31D3FE1A194C}" type="sibTrans" cxnId="{32B9B177-D4F4-4BA2-A7FF-B2AB6490EB07}">
      <dgm:prSet/>
      <dgm:spPr/>
      <dgm:t>
        <a:bodyPr/>
        <a:lstStyle/>
        <a:p>
          <a:endParaRPr lang="en-US"/>
        </a:p>
      </dgm:t>
    </dgm:pt>
    <dgm:pt modelId="{F28AD63E-2074-4FF1-B5F5-A444EEF7E8D3}" type="pres">
      <dgm:prSet presAssocID="{000287FF-A463-436E-AFF9-B9CCDC198F52}" presName="Name0" presStyleCnt="0">
        <dgm:presLayoutVars>
          <dgm:dir/>
          <dgm:animLvl val="lvl"/>
          <dgm:resizeHandles val="exact"/>
        </dgm:presLayoutVars>
      </dgm:prSet>
      <dgm:spPr/>
    </dgm:pt>
    <dgm:pt modelId="{197AF5B2-16CF-4065-9F6C-1E4FF07E29CD}" type="pres">
      <dgm:prSet presAssocID="{000287FF-A463-436E-AFF9-B9CCDC198F52}" presName="dummy" presStyleCnt="0"/>
      <dgm:spPr/>
    </dgm:pt>
    <dgm:pt modelId="{5315A1D6-DBD9-4872-ADF8-6D273731C009}" type="pres">
      <dgm:prSet presAssocID="{000287FF-A463-436E-AFF9-B9CCDC198F52}" presName="linH" presStyleCnt="0"/>
      <dgm:spPr/>
    </dgm:pt>
    <dgm:pt modelId="{D037649D-6909-411C-8D58-BDD12BB5F408}" type="pres">
      <dgm:prSet presAssocID="{000287FF-A463-436E-AFF9-B9CCDC198F52}" presName="padding1" presStyleCnt="0"/>
      <dgm:spPr/>
    </dgm:pt>
    <dgm:pt modelId="{3CA8FF2F-361F-44DB-87C9-B8313E1CF04F}" type="pres">
      <dgm:prSet presAssocID="{FE38B6AD-D58E-4B24-B831-B6199BD50855}" presName="linV" presStyleCnt="0"/>
      <dgm:spPr/>
    </dgm:pt>
    <dgm:pt modelId="{CC264BCB-3409-42F0-AFB4-D35D25BEB36D}" type="pres">
      <dgm:prSet presAssocID="{FE38B6AD-D58E-4B24-B831-B6199BD50855}" presName="spVertical1" presStyleCnt="0"/>
      <dgm:spPr/>
    </dgm:pt>
    <dgm:pt modelId="{29F7AA4B-24DE-45BF-8A7F-B5A9AB06C818}" type="pres">
      <dgm:prSet presAssocID="{FE38B6AD-D58E-4B24-B831-B6199BD50855}" presName="parTx" presStyleLbl="revTx" presStyleIdx="0" presStyleCnt="1" custScaleY="154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5CB8-B930-4E75-AC75-9175E51502FF}" type="pres">
      <dgm:prSet presAssocID="{FE38B6AD-D58E-4B24-B831-B6199BD50855}" presName="spVertical2" presStyleCnt="0"/>
      <dgm:spPr/>
    </dgm:pt>
    <dgm:pt modelId="{731D363B-A9C0-41D4-AD9E-FF2C01E77DE4}" type="pres">
      <dgm:prSet presAssocID="{FE38B6AD-D58E-4B24-B831-B6199BD50855}" presName="spVertical3" presStyleCnt="0"/>
      <dgm:spPr/>
    </dgm:pt>
    <dgm:pt modelId="{93FDE156-7E31-465C-A65D-D73935B13552}" type="pres">
      <dgm:prSet presAssocID="{000287FF-A463-436E-AFF9-B9CCDC198F52}" presName="padding2" presStyleCnt="0"/>
      <dgm:spPr/>
    </dgm:pt>
    <dgm:pt modelId="{FC7EB3D3-7F55-4DE1-9C8B-5106EE712250}" type="pres">
      <dgm:prSet presAssocID="{000287FF-A463-436E-AFF9-B9CCDC198F52}" presName="negArrow" presStyleCnt="0"/>
      <dgm:spPr/>
    </dgm:pt>
    <dgm:pt modelId="{20EE7FC8-4E4F-4AEC-A99D-DFE5892380E8}" type="pres">
      <dgm:prSet presAssocID="{000287FF-A463-436E-AFF9-B9CCDC198F52}" presName="backgroundArrow" presStyleLbl="node1" presStyleIdx="0" presStyleCnt="1" custAng="16200000" custScaleX="2986" custScaleY="131732" custLinFactNeighborX="4060" custLinFactNeighborY="-51600"/>
      <dgm:spPr/>
    </dgm:pt>
  </dgm:ptLst>
  <dgm:cxnLst>
    <dgm:cxn modelId="{2360B1B2-000E-4D4D-9E5D-D30854D66D8C}" type="presOf" srcId="{FE38B6AD-D58E-4B24-B831-B6199BD50855}" destId="{29F7AA4B-24DE-45BF-8A7F-B5A9AB06C818}" srcOrd="0" destOrd="0" presId="urn:microsoft.com/office/officeart/2005/8/layout/hProcess3"/>
    <dgm:cxn modelId="{32B9B177-D4F4-4BA2-A7FF-B2AB6490EB07}" srcId="{000287FF-A463-436E-AFF9-B9CCDC198F52}" destId="{FE38B6AD-D58E-4B24-B831-B6199BD50855}" srcOrd="0" destOrd="0" parTransId="{8B63992E-89BA-4052-AE8E-D51B5D719EEA}" sibTransId="{EAA498C4-1A0E-457D-AC73-31D3FE1A194C}"/>
    <dgm:cxn modelId="{BEE55C01-CF06-40D9-ABCA-1431B2072759}" type="presOf" srcId="{000287FF-A463-436E-AFF9-B9CCDC198F52}" destId="{F28AD63E-2074-4FF1-B5F5-A444EEF7E8D3}" srcOrd="0" destOrd="0" presId="urn:microsoft.com/office/officeart/2005/8/layout/hProcess3"/>
    <dgm:cxn modelId="{25F99DD6-89E2-4983-A465-DA88324481ED}" type="presParOf" srcId="{F28AD63E-2074-4FF1-B5F5-A444EEF7E8D3}" destId="{197AF5B2-16CF-4065-9F6C-1E4FF07E29CD}" srcOrd="0" destOrd="0" presId="urn:microsoft.com/office/officeart/2005/8/layout/hProcess3"/>
    <dgm:cxn modelId="{907EC2F7-FC0C-40FD-AC1C-ACF0F830C7C2}" type="presParOf" srcId="{F28AD63E-2074-4FF1-B5F5-A444EEF7E8D3}" destId="{5315A1D6-DBD9-4872-ADF8-6D273731C009}" srcOrd="1" destOrd="0" presId="urn:microsoft.com/office/officeart/2005/8/layout/hProcess3"/>
    <dgm:cxn modelId="{C1AE1D62-C9FD-4D1F-B566-47598F931C6F}" type="presParOf" srcId="{5315A1D6-DBD9-4872-ADF8-6D273731C009}" destId="{D037649D-6909-411C-8D58-BDD12BB5F408}" srcOrd="0" destOrd="0" presId="urn:microsoft.com/office/officeart/2005/8/layout/hProcess3"/>
    <dgm:cxn modelId="{9F61E36C-71CD-42A6-8BF9-B43BECE7FEFB}" type="presParOf" srcId="{5315A1D6-DBD9-4872-ADF8-6D273731C009}" destId="{3CA8FF2F-361F-44DB-87C9-B8313E1CF04F}" srcOrd="1" destOrd="0" presId="urn:microsoft.com/office/officeart/2005/8/layout/hProcess3"/>
    <dgm:cxn modelId="{ECA95ACD-3AC8-40EE-8B11-3AA8C69AFCC8}" type="presParOf" srcId="{3CA8FF2F-361F-44DB-87C9-B8313E1CF04F}" destId="{CC264BCB-3409-42F0-AFB4-D35D25BEB36D}" srcOrd="0" destOrd="0" presId="urn:microsoft.com/office/officeart/2005/8/layout/hProcess3"/>
    <dgm:cxn modelId="{90AD0DED-56AD-4640-88BC-1DF81DD4B62D}" type="presParOf" srcId="{3CA8FF2F-361F-44DB-87C9-B8313E1CF04F}" destId="{29F7AA4B-24DE-45BF-8A7F-B5A9AB06C818}" srcOrd="1" destOrd="0" presId="urn:microsoft.com/office/officeart/2005/8/layout/hProcess3"/>
    <dgm:cxn modelId="{96AE840D-DD37-46C0-8681-12899266709F}" type="presParOf" srcId="{3CA8FF2F-361F-44DB-87C9-B8313E1CF04F}" destId="{28105CB8-B930-4E75-AC75-9175E51502FF}" srcOrd="2" destOrd="0" presId="urn:microsoft.com/office/officeart/2005/8/layout/hProcess3"/>
    <dgm:cxn modelId="{B96170AB-8337-4BB6-8B4B-0CC21B058788}" type="presParOf" srcId="{3CA8FF2F-361F-44DB-87C9-B8313E1CF04F}" destId="{731D363B-A9C0-41D4-AD9E-FF2C01E77DE4}" srcOrd="3" destOrd="0" presId="urn:microsoft.com/office/officeart/2005/8/layout/hProcess3"/>
    <dgm:cxn modelId="{A5CFA1DE-291F-42AA-9D50-AEAC980546D8}" type="presParOf" srcId="{5315A1D6-DBD9-4872-ADF8-6D273731C009}" destId="{93FDE156-7E31-465C-A65D-D73935B13552}" srcOrd="2" destOrd="0" presId="urn:microsoft.com/office/officeart/2005/8/layout/hProcess3"/>
    <dgm:cxn modelId="{DFECAB8D-DB2C-4E7F-BBE8-EFE0EED2BBE6}" type="presParOf" srcId="{5315A1D6-DBD9-4872-ADF8-6D273731C009}" destId="{FC7EB3D3-7F55-4DE1-9C8B-5106EE712250}" srcOrd="3" destOrd="0" presId="urn:microsoft.com/office/officeart/2005/8/layout/hProcess3"/>
    <dgm:cxn modelId="{198015CE-9A16-4999-876B-860D2AACA39D}" type="presParOf" srcId="{5315A1D6-DBD9-4872-ADF8-6D273731C009}" destId="{20EE7FC8-4E4F-4AEC-A99D-DFE5892380E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0287FF-A463-436E-AFF9-B9CCDC198F5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E38B6AD-D58E-4B24-B831-B6199BD50855}">
      <dgm:prSet phldrT="[Text]" custT="1"/>
      <dgm:spPr/>
      <dgm:t>
        <a:bodyPr/>
        <a:lstStyle/>
        <a:p>
          <a:r>
            <a:rPr lang="en-US" sz="2400" dirty="0" smtClean="0"/>
            <a:t>Improve-</a:t>
          </a:r>
          <a:r>
            <a:rPr lang="en-US" sz="2400" dirty="0" err="1" smtClean="0"/>
            <a:t>ment</a:t>
          </a:r>
          <a:endParaRPr lang="en-US" sz="1800" dirty="0"/>
        </a:p>
      </dgm:t>
    </dgm:pt>
    <dgm:pt modelId="{8B63992E-89BA-4052-AE8E-D51B5D719EEA}" type="parTrans" cxnId="{32B9B177-D4F4-4BA2-A7FF-B2AB6490EB07}">
      <dgm:prSet/>
      <dgm:spPr/>
      <dgm:t>
        <a:bodyPr/>
        <a:lstStyle/>
        <a:p>
          <a:endParaRPr lang="en-US"/>
        </a:p>
      </dgm:t>
    </dgm:pt>
    <dgm:pt modelId="{EAA498C4-1A0E-457D-AC73-31D3FE1A194C}" type="sibTrans" cxnId="{32B9B177-D4F4-4BA2-A7FF-B2AB6490EB07}">
      <dgm:prSet/>
      <dgm:spPr/>
      <dgm:t>
        <a:bodyPr/>
        <a:lstStyle/>
        <a:p>
          <a:endParaRPr lang="en-US"/>
        </a:p>
      </dgm:t>
    </dgm:pt>
    <dgm:pt modelId="{F28AD63E-2074-4FF1-B5F5-A444EEF7E8D3}" type="pres">
      <dgm:prSet presAssocID="{000287FF-A463-436E-AFF9-B9CCDC198F52}" presName="Name0" presStyleCnt="0">
        <dgm:presLayoutVars>
          <dgm:dir/>
          <dgm:animLvl val="lvl"/>
          <dgm:resizeHandles val="exact"/>
        </dgm:presLayoutVars>
      </dgm:prSet>
      <dgm:spPr/>
    </dgm:pt>
    <dgm:pt modelId="{197AF5B2-16CF-4065-9F6C-1E4FF07E29CD}" type="pres">
      <dgm:prSet presAssocID="{000287FF-A463-436E-AFF9-B9CCDC198F52}" presName="dummy" presStyleCnt="0"/>
      <dgm:spPr/>
    </dgm:pt>
    <dgm:pt modelId="{5315A1D6-DBD9-4872-ADF8-6D273731C009}" type="pres">
      <dgm:prSet presAssocID="{000287FF-A463-436E-AFF9-B9CCDC198F52}" presName="linH" presStyleCnt="0"/>
      <dgm:spPr/>
    </dgm:pt>
    <dgm:pt modelId="{D037649D-6909-411C-8D58-BDD12BB5F408}" type="pres">
      <dgm:prSet presAssocID="{000287FF-A463-436E-AFF9-B9CCDC198F52}" presName="padding1" presStyleCnt="0"/>
      <dgm:spPr/>
    </dgm:pt>
    <dgm:pt modelId="{3CA8FF2F-361F-44DB-87C9-B8313E1CF04F}" type="pres">
      <dgm:prSet presAssocID="{FE38B6AD-D58E-4B24-B831-B6199BD50855}" presName="linV" presStyleCnt="0"/>
      <dgm:spPr/>
    </dgm:pt>
    <dgm:pt modelId="{CC264BCB-3409-42F0-AFB4-D35D25BEB36D}" type="pres">
      <dgm:prSet presAssocID="{FE38B6AD-D58E-4B24-B831-B6199BD50855}" presName="spVertical1" presStyleCnt="0"/>
      <dgm:spPr/>
    </dgm:pt>
    <dgm:pt modelId="{29F7AA4B-24DE-45BF-8A7F-B5A9AB06C818}" type="pres">
      <dgm:prSet presAssocID="{FE38B6AD-D58E-4B24-B831-B6199BD50855}" presName="parTx" presStyleLbl="revTx" presStyleIdx="0" presStyleCnt="1" custScaleY="154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05CB8-B930-4E75-AC75-9175E51502FF}" type="pres">
      <dgm:prSet presAssocID="{FE38B6AD-D58E-4B24-B831-B6199BD50855}" presName="spVertical2" presStyleCnt="0"/>
      <dgm:spPr/>
    </dgm:pt>
    <dgm:pt modelId="{731D363B-A9C0-41D4-AD9E-FF2C01E77DE4}" type="pres">
      <dgm:prSet presAssocID="{FE38B6AD-D58E-4B24-B831-B6199BD50855}" presName="spVertical3" presStyleCnt="0"/>
      <dgm:spPr/>
    </dgm:pt>
    <dgm:pt modelId="{93FDE156-7E31-465C-A65D-D73935B13552}" type="pres">
      <dgm:prSet presAssocID="{000287FF-A463-436E-AFF9-B9CCDC198F52}" presName="padding2" presStyleCnt="0"/>
      <dgm:spPr/>
    </dgm:pt>
    <dgm:pt modelId="{FC7EB3D3-7F55-4DE1-9C8B-5106EE712250}" type="pres">
      <dgm:prSet presAssocID="{000287FF-A463-436E-AFF9-B9CCDC198F52}" presName="negArrow" presStyleCnt="0"/>
      <dgm:spPr/>
    </dgm:pt>
    <dgm:pt modelId="{20EE7FC8-4E4F-4AEC-A99D-DFE5892380E8}" type="pres">
      <dgm:prSet presAssocID="{000287FF-A463-436E-AFF9-B9CCDC198F52}" presName="backgroundArrow" presStyleLbl="node1" presStyleIdx="0" presStyleCnt="1" custAng="16200000" custScaleX="2986" custScaleY="131732" custLinFactNeighborX="-539" custLinFactNeighborY="60647"/>
      <dgm:spPr/>
    </dgm:pt>
  </dgm:ptLst>
  <dgm:cxnLst>
    <dgm:cxn modelId="{2360B1B2-000E-4D4D-9E5D-D30854D66D8C}" type="presOf" srcId="{FE38B6AD-D58E-4B24-B831-B6199BD50855}" destId="{29F7AA4B-24DE-45BF-8A7F-B5A9AB06C818}" srcOrd="0" destOrd="0" presId="urn:microsoft.com/office/officeart/2005/8/layout/hProcess3"/>
    <dgm:cxn modelId="{32B9B177-D4F4-4BA2-A7FF-B2AB6490EB07}" srcId="{000287FF-A463-436E-AFF9-B9CCDC198F52}" destId="{FE38B6AD-D58E-4B24-B831-B6199BD50855}" srcOrd="0" destOrd="0" parTransId="{8B63992E-89BA-4052-AE8E-D51B5D719EEA}" sibTransId="{EAA498C4-1A0E-457D-AC73-31D3FE1A194C}"/>
    <dgm:cxn modelId="{BEE55C01-CF06-40D9-ABCA-1431B2072759}" type="presOf" srcId="{000287FF-A463-436E-AFF9-B9CCDC198F52}" destId="{F28AD63E-2074-4FF1-B5F5-A444EEF7E8D3}" srcOrd="0" destOrd="0" presId="urn:microsoft.com/office/officeart/2005/8/layout/hProcess3"/>
    <dgm:cxn modelId="{25F99DD6-89E2-4983-A465-DA88324481ED}" type="presParOf" srcId="{F28AD63E-2074-4FF1-B5F5-A444EEF7E8D3}" destId="{197AF5B2-16CF-4065-9F6C-1E4FF07E29CD}" srcOrd="0" destOrd="0" presId="urn:microsoft.com/office/officeart/2005/8/layout/hProcess3"/>
    <dgm:cxn modelId="{907EC2F7-FC0C-40FD-AC1C-ACF0F830C7C2}" type="presParOf" srcId="{F28AD63E-2074-4FF1-B5F5-A444EEF7E8D3}" destId="{5315A1D6-DBD9-4872-ADF8-6D273731C009}" srcOrd="1" destOrd="0" presId="urn:microsoft.com/office/officeart/2005/8/layout/hProcess3"/>
    <dgm:cxn modelId="{C1AE1D62-C9FD-4D1F-B566-47598F931C6F}" type="presParOf" srcId="{5315A1D6-DBD9-4872-ADF8-6D273731C009}" destId="{D037649D-6909-411C-8D58-BDD12BB5F408}" srcOrd="0" destOrd="0" presId="urn:microsoft.com/office/officeart/2005/8/layout/hProcess3"/>
    <dgm:cxn modelId="{9F61E36C-71CD-42A6-8BF9-B43BECE7FEFB}" type="presParOf" srcId="{5315A1D6-DBD9-4872-ADF8-6D273731C009}" destId="{3CA8FF2F-361F-44DB-87C9-B8313E1CF04F}" srcOrd="1" destOrd="0" presId="urn:microsoft.com/office/officeart/2005/8/layout/hProcess3"/>
    <dgm:cxn modelId="{ECA95ACD-3AC8-40EE-8B11-3AA8C69AFCC8}" type="presParOf" srcId="{3CA8FF2F-361F-44DB-87C9-B8313E1CF04F}" destId="{CC264BCB-3409-42F0-AFB4-D35D25BEB36D}" srcOrd="0" destOrd="0" presId="urn:microsoft.com/office/officeart/2005/8/layout/hProcess3"/>
    <dgm:cxn modelId="{90AD0DED-56AD-4640-88BC-1DF81DD4B62D}" type="presParOf" srcId="{3CA8FF2F-361F-44DB-87C9-B8313E1CF04F}" destId="{29F7AA4B-24DE-45BF-8A7F-B5A9AB06C818}" srcOrd="1" destOrd="0" presId="urn:microsoft.com/office/officeart/2005/8/layout/hProcess3"/>
    <dgm:cxn modelId="{96AE840D-DD37-46C0-8681-12899266709F}" type="presParOf" srcId="{3CA8FF2F-361F-44DB-87C9-B8313E1CF04F}" destId="{28105CB8-B930-4E75-AC75-9175E51502FF}" srcOrd="2" destOrd="0" presId="urn:microsoft.com/office/officeart/2005/8/layout/hProcess3"/>
    <dgm:cxn modelId="{B96170AB-8337-4BB6-8B4B-0CC21B058788}" type="presParOf" srcId="{3CA8FF2F-361F-44DB-87C9-B8313E1CF04F}" destId="{731D363B-A9C0-41D4-AD9E-FF2C01E77DE4}" srcOrd="3" destOrd="0" presId="urn:microsoft.com/office/officeart/2005/8/layout/hProcess3"/>
    <dgm:cxn modelId="{A5CFA1DE-291F-42AA-9D50-AEAC980546D8}" type="presParOf" srcId="{5315A1D6-DBD9-4872-ADF8-6D273731C009}" destId="{93FDE156-7E31-465C-A65D-D73935B13552}" srcOrd="2" destOrd="0" presId="urn:microsoft.com/office/officeart/2005/8/layout/hProcess3"/>
    <dgm:cxn modelId="{DFECAB8D-DB2C-4E7F-BBE8-EFE0EED2BBE6}" type="presParOf" srcId="{5315A1D6-DBD9-4872-ADF8-6D273731C009}" destId="{FC7EB3D3-7F55-4DE1-9C8B-5106EE712250}" srcOrd="3" destOrd="0" presId="urn:microsoft.com/office/officeart/2005/8/layout/hProcess3"/>
    <dgm:cxn modelId="{198015CE-9A16-4999-876B-860D2AACA39D}" type="presParOf" srcId="{5315A1D6-DBD9-4872-ADF8-6D273731C009}" destId="{20EE7FC8-4E4F-4AEC-A99D-DFE5892380E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AEB20-1A96-474B-A8D2-C48AC47E4A51}">
      <dsp:nvSpPr>
        <dsp:cNvPr id="0" name=""/>
        <dsp:cNvSpPr/>
      </dsp:nvSpPr>
      <dsp:spPr>
        <a:xfrm>
          <a:off x="3720" y="14065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Receive Requirement for Goods/Services</a:t>
          </a:r>
          <a:endParaRPr lang="en-US" sz="1200" kern="1200" dirty="0"/>
        </a:p>
      </dsp:txBody>
      <dsp:txXfrm>
        <a:off x="23989" y="1426843"/>
        <a:ext cx="1112879" cy="651512"/>
      </dsp:txXfrm>
    </dsp:sp>
    <dsp:sp modelId="{92725B2C-70D0-40A4-BE76-45B62FD59343}">
      <dsp:nvSpPr>
        <dsp:cNvPr id="0" name=""/>
        <dsp:cNvSpPr/>
      </dsp:nvSpPr>
      <dsp:spPr>
        <a:xfrm>
          <a:off x="1272480" y="16095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272480" y="1666785"/>
        <a:ext cx="171167" cy="171629"/>
      </dsp:txXfrm>
    </dsp:sp>
    <dsp:sp modelId="{971E7687-F898-40FC-92BD-AB448F3A53EB}">
      <dsp:nvSpPr>
        <dsp:cNvPr id="0" name=""/>
        <dsp:cNvSpPr/>
      </dsp:nvSpPr>
      <dsp:spPr>
        <a:xfrm>
          <a:off x="1618505" y="14065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 and Send Purchase Order</a:t>
          </a:r>
          <a:endParaRPr lang="en-US" sz="1200" kern="1200" dirty="0"/>
        </a:p>
      </dsp:txBody>
      <dsp:txXfrm>
        <a:off x="1638774" y="1426843"/>
        <a:ext cx="1112879" cy="651512"/>
      </dsp:txXfrm>
    </dsp:sp>
    <dsp:sp modelId="{B4B9AD65-6386-4A29-88F4-FA9842444993}">
      <dsp:nvSpPr>
        <dsp:cNvPr id="0" name=""/>
        <dsp:cNvSpPr/>
      </dsp:nvSpPr>
      <dsp:spPr>
        <a:xfrm>
          <a:off x="2887265" y="16095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87265" y="1666785"/>
        <a:ext cx="171167" cy="171629"/>
      </dsp:txXfrm>
    </dsp:sp>
    <dsp:sp modelId="{C94EF249-9B44-48A0-A674-748105B63361}">
      <dsp:nvSpPr>
        <dsp:cNvPr id="0" name=""/>
        <dsp:cNvSpPr/>
      </dsp:nvSpPr>
      <dsp:spPr>
        <a:xfrm>
          <a:off x="3233291" y="14065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Receive Goods</a:t>
          </a:r>
          <a:endParaRPr lang="en-US" sz="1200" kern="1200" dirty="0"/>
        </a:p>
      </dsp:txBody>
      <dsp:txXfrm>
        <a:off x="3253560" y="1426843"/>
        <a:ext cx="1112879" cy="651512"/>
      </dsp:txXfrm>
    </dsp:sp>
    <dsp:sp modelId="{9FFCA2B6-3C98-4F56-87ED-68836B8D3C39}">
      <dsp:nvSpPr>
        <dsp:cNvPr id="0" name=""/>
        <dsp:cNvSpPr/>
      </dsp:nvSpPr>
      <dsp:spPr>
        <a:xfrm>
          <a:off x="4502050" y="16095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502050" y="1666785"/>
        <a:ext cx="171167" cy="171629"/>
      </dsp:txXfrm>
    </dsp:sp>
    <dsp:sp modelId="{D8D2EA6D-5670-4FD1-A8DF-AFDC432D81F0}">
      <dsp:nvSpPr>
        <dsp:cNvPr id="0" name=""/>
        <dsp:cNvSpPr/>
      </dsp:nvSpPr>
      <dsp:spPr>
        <a:xfrm>
          <a:off x="4848076" y="14065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Verify Invoice</a:t>
          </a:r>
          <a:endParaRPr lang="en-US" sz="1200" kern="1200" dirty="0"/>
        </a:p>
      </dsp:txBody>
      <dsp:txXfrm>
        <a:off x="4868345" y="1426843"/>
        <a:ext cx="1112879" cy="651512"/>
      </dsp:txXfrm>
    </dsp:sp>
    <dsp:sp modelId="{CBC86D29-B94B-408B-9C7A-2EFA8C070E7C}">
      <dsp:nvSpPr>
        <dsp:cNvPr id="0" name=""/>
        <dsp:cNvSpPr/>
      </dsp:nvSpPr>
      <dsp:spPr>
        <a:xfrm>
          <a:off x="6116835" y="1609576"/>
          <a:ext cx="244524" cy="286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116835" y="1666785"/>
        <a:ext cx="171167" cy="171629"/>
      </dsp:txXfrm>
    </dsp:sp>
    <dsp:sp modelId="{3B3C1ACA-2359-4B07-8200-8766279020E9}">
      <dsp:nvSpPr>
        <dsp:cNvPr id="0" name=""/>
        <dsp:cNvSpPr/>
      </dsp:nvSpPr>
      <dsp:spPr>
        <a:xfrm>
          <a:off x="6462861" y="1406574"/>
          <a:ext cx="1153417" cy="6920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Pay Vendor</a:t>
          </a:r>
          <a:endParaRPr lang="en-US" sz="1200" kern="1200" dirty="0"/>
        </a:p>
      </dsp:txBody>
      <dsp:txXfrm>
        <a:off x="6483130" y="1426843"/>
        <a:ext cx="1112879" cy="65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7FC8-4E4F-4AEC-A99D-DFE5892380E8}">
      <dsp:nvSpPr>
        <dsp:cNvPr id="0" name=""/>
        <dsp:cNvSpPr/>
      </dsp:nvSpPr>
      <dsp:spPr>
        <a:xfrm>
          <a:off x="0" y="0"/>
          <a:ext cx="3526032" cy="78858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AA4B-24DE-45BF-8A7F-B5A9AB06C818}">
      <dsp:nvSpPr>
        <dsp:cNvPr id="0" name=""/>
        <dsp:cNvSpPr/>
      </dsp:nvSpPr>
      <dsp:spPr>
        <a:xfrm>
          <a:off x="291080" y="164801"/>
          <a:ext cx="3047401" cy="4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Time</a:t>
          </a:r>
          <a:endParaRPr lang="en-US" sz="1800" kern="1200" dirty="0"/>
        </a:p>
      </dsp:txBody>
      <dsp:txXfrm>
        <a:off x="291080" y="164801"/>
        <a:ext cx="3047401" cy="458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7FC8-4E4F-4AEC-A99D-DFE5892380E8}">
      <dsp:nvSpPr>
        <dsp:cNvPr id="0" name=""/>
        <dsp:cNvSpPr/>
      </dsp:nvSpPr>
      <dsp:spPr>
        <a:xfrm rot="16200000">
          <a:off x="-8203" y="44467"/>
          <a:ext cx="1522006" cy="80198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AA4B-24DE-45BF-8A7F-B5A9AB06C818}">
      <dsp:nvSpPr>
        <dsp:cNvPr id="0" name=""/>
        <dsp:cNvSpPr/>
      </dsp:nvSpPr>
      <dsp:spPr>
        <a:xfrm>
          <a:off x="122771" y="196668"/>
          <a:ext cx="1247034" cy="47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Improve-</a:t>
          </a:r>
          <a:r>
            <a:rPr lang="en-US" sz="2400" kern="1200" dirty="0" err="1" smtClean="0"/>
            <a:t>ment</a:t>
          </a:r>
          <a:endParaRPr lang="en-US" sz="1800" kern="1200" dirty="0"/>
        </a:p>
      </dsp:txBody>
      <dsp:txXfrm>
        <a:off x="122771" y="196668"/>
        <a:ext cx="1247034" cy="471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7FC8-4E4F-4AEC-A99D-DFE5892380E8}">
      <dsp:nvSpPr>
        <dsp:cNvPr id="0" name=""/>
        <dsp:cNvSpPr/>
      </dsp:nvSpPr>
      <dsp:spPr>
        <a:xfrm>
          <a:off x="0" y="0"/>
          <a:ext cx="3526032" cy="78858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AA4B-24DE-45BF-8A7F-B5A9AB06C818}">
      <dsp:nvSpPr>
        <dsp:cNvPr id="0" name=""/>
        <dsp:cNvSpPr/>
      </dsp:nvSpPr>
      <dsp:spPr>
        <a:xfrm>
          <a:off x="291080" y="164801"/>
          <a:ext cx="3047401" cy="458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Time</a:t>
          </a:r>
          <a:endParaRPr lang="en-US" sz="1800" kern="1200" dirty="0"/>
        </a:p>
      </dsp:txBody>
      <dsp:txXfrm>
        <a:off x="291080" y="164801"/>
        <a:ext cx="3047401" cy="4582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7FC8-4E4F-4AEC-A99D-DFE5892380E8}">
      <dsp:nvSpPr>
        <dsp:cNvPr id="0" name=""/>
        <dsp:cNvSpPr/>
      </dsp:nvSpPr>
      <dsp:spPr>
        <a:xfrm rot="16200000">
          <a:off x="61793" y="44467"/>
          <a:ext cx="1522006" cy="80198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AA4B-24DE-45BF-8A7F-B5A9AB06C818}">
      <dsp:nvSpPr>
        <dsp:cNvPr id="0" name=""/>
        <dsp:cNvSpPr/>
      </dsp:nvSpPr>
      <dsp:spPr>
        <a:xfrm>
          <a:off x="122771" y="196668"/>
          <a:ext cx="1247034" cy="47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Improve-</a:t>
          </a:r>
          <a:r>
            <a:rPr lang="en-US" sz="2400" kern="1200" dirty="0" err="1" smtClean="0"/>
            <a:t>ment</a:t>
          </a:r>
          <a:endParaRPr lang="en-US" sz="1800" kern="1200" dirty="0"/>
        </a:p>
      </dsp:txBody>
      <dsp:txXfrm>
        <a:off x="122771" y="196668"/>
        <a:ext cx="1247034" cy="471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7FC8-4E4F-4AEC-A99D-DFE5892380E8}">
      <dsp:nvSpPr>
        <dsp:cNvPr id="0" name=""/>
        <dsp:cNvSpPr/>
      </dsp:nvSpPr>
      <dsp:spPr>
        <a:xfrm rot="16200000">
          <a:off x="-8203" y="44467"/>
          <a:ext cx="1522006" cy="80198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AA4B-24DE-45BF-8A7F-B5A9AB06C818}">
      <dsp:nvSpPr>
        <dsp:cNvPr id="0" name=""/>
        <dsp:cNvSpPr/>
      </dsp:nvSpPr>
      <dsp:spPr>
        <a:xfrm>
          <a:off x="122771" y="196668"/>
          <a:ext cx="1247034" cy="471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Improve-</a:t>
          </a:r>
          <a:r>
            <a:rPr lang="en-US" sz="2400" kern="1200" dirty="0" err="1" smtClean="0"/>
            <a:t>ment</a:t>
          </a:r>
          <a:endParaRPr lang="en-US" sz="1800" kern="1200" dirty="0"/>
        </a:p>
      </dsp:txBody>
      <dsp:txXfrm>
        <a:off x="122771" y="196668"/>
        <a:ext cx="1247034" cy="47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E186-B8AF-4EE3-89A0-EF5F801535DC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C7C4-C3D5-4761-AC77-E97F6A79C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0ED0A72-C84F-4636-BF42-85861E627C62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C99A0B-A595-41E5-8EF2-788C2E7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C99D7-2514-43CC-B727-1169646F287C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6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E9107-74E4-4436-A95D-DF0774E1FEAB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2A9E4-5BAC-49AE-BAE4-09D0AC6B866F}" type="slidenum">
              <a:rPr lang="en-US"/>
              <a:pPr/>
              <a:t>20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22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000E-CDC0-4077-BA3B-458F112EB04C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D2DC8-E548-4B24-AF1B-79CDF10B7020}" type="slidenum">
              <a:rPr lang="en-US"/>
              <a:pPr/>
              <a:t>29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and slow; 16 units had to coordinate; took 18-24 months to bring new products to market;</a:t>
            </a:r>
            <a:r>
              <a:rPr lang="en-US" baseline="0" dirty="0" smtClean="0"/>
              <a:t> &gt;50% of ideas didn’t make it; nobody accountable</a:t>
            </a:r>
          </a:p>
          <a:p>
            <a:r>
              <a:rPr lang="en-US" baseline="0" dirty="0" smtClean="0"/>
              <a:t>New Product Development: Adoption of ERP. Process: team included members across the firm; proposed new process of (1) ideation (2) business case development, (3) project portfolio management, (4) product development, (5) product/process validation, (6) launch</a:t>
            </a:r>
          </a:p>
          <a:p>
            <a:r>
              <a:rPr lang="en-US" baseline="0" dirty="0" smtClean="0"/>
              <a:t>Results: Time to market reduced to 12 months, poor ideas filtered out early; better access to info and customer feedback; better accountability</a:t>
            </a:r>
          </a:p>
          <a:p>
            <a:r>
              <a:rPr lang="en-US" dirty="0" smtClean="0"/>
              <a:t>Other firms: No, some failed, such as: Overstock.com, Levi Strauss, Avis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AAAAC-8ECB-4939-96E8-2D3A9EE28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2361C-E53C-442E-B373-8C63D1F6E47B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0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A01C9-E601-4E3C-A003-18EF17D7A697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88AF77-CD96-4528-AFF8-F75054EA25B6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3510C-BA00-4EE7-BB0F-7B51A7420AE7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D8227-91D3-41F4-A910-2E518697D159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82D1A-2DF4-4FF8-9C1D-3B14C53C29B8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4EE79-B8CF-4728-9AF5-357EE1B43BB9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C2BA5-FC30-4711-9610-281069C405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9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2AD6B-099F-428A-B861-EE9DD4203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078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E3330-640B-48DE-8D18-A94EF91C84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9750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7A46F-6483-4DAC-A6C9-74DBCD640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0040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4353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566E3-6A4C-40FA-B8E1-8C80136C5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3663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5AA5B-0BAC-4531-AFB0-148759D71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642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B610-EF6A-4526-8C29-F803DBD9E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63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4FC29-E264-4055-9FDD-790AC6ED55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1562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3CE7-711F-43F9-9A4B-FA0E330A0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962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BB206-CEFD-4B98-B8A8-E496A7E46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8443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© 2016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AC787-CCF0-454B-8503-39EF0BCB8E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1743151"/>
              </p:ext>
            </p:extLst>
          </p:nvPr>
        </p:nvGraphicFramePr>
        <p:xfrm>
          <a:off x="0" y="0"/>
          <a:ext cx="9144000" cy="25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Image" r:id="rId15" imgW="7315200" imgH="200880" progId="Photoshop.Image.16">
                  <p:embed/>
                </p:oleObj>
              </mc:Choice>
              <mc:Fallback>
                <p:oleObj name="Image" r:id="rId15" imgW="7315200" imgH="200880" progId="Photoshop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5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2964763"/>
              </p:ext>
            </p:extLst>
          </p:nvPr>
        </p:nvGraphicFramePr>
        <p:xfrm>
          <a:off x="-6350" y="6721476"/>
          <a:ext cx="9150350" cy="14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Image" r:id="rId17" imgW="7319520" imgH="205560" progId="Photoshop.Image.16">
                  <p:embed/>
                </p:oleObj>
              </mc:Choice>
              <mc:Fallback>
                <p:oleObj name="Image" r:id="rId17" imgW="7319520" imgH="205560" progId="Photoshop.Image.16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6350" y="6721476"/>
                        <a:ext cx="9150350" cy="14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1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wmf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228599"/>
            <a:ext cx="838200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Managing and Using Information Systems: </a:t>
            </a:r>
            <a:b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Strategic Approach – Sixth Edition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915319"/>
            <a:ext cx="64770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Keri Pearlson, Carol Saunders, </a:t>
            </a:r>
            <a:b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and Dennis Galletta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242"/>
              </p:ext>
            </p:extLst>
          </p:nvPr>
        </p:nvGraphicFramePr>
        <p:xfrm>
          <a:off x="4191000" y="2895600"/>
          <a:ext cx="4203420" cy="36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6" imgW="4699800" imgH="4065840" progId="Photoshop.Image.16">
                  <p:embed/>
                </p:oleObj>
              </mc:Choice>
              <mc:Fallback>
                <p:oleObj name="Image" r:id="rId6" imgW="4699800" imgH="40658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895600"/>
                        <a:ext cx="4203420" cy="36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495" y="4613031"/>
            <a:ext cx="186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© Copyright 2016</a:t>
            </a:r>
            <a:br>
              <a:rPr lang="en-US" sz="1400" dirty="0" smtClean="0"/>
            </a:br>
            <a:r>
              <a:rPr lang="en-US" sz="1400" dirty="0" smtClean="0"/>
              <a:t>John Wiley &amp; Sons,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71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when things change?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Dynamic and agile processes</a:t>
            </a:r>
          </a:p>
          <a:p>
            <a:r>
              <a:rPr lang="en-US" sz="3200" dirty="0" smtClean="0"/>
              <a:t>Examples:</a:t>
            </a:r>
          </a:p>
          <a:p>
            <a:pPr lvl="1"/>
            <a:r>
              <a:rPr lang="en-US" sz="2800" dirty="0" smtClean="0"/>
              <a:t>Agile: Autos are built with wires and space for options</a:t>
            </a:r>
          </a:p>
          <a:p>
            <a:pPr lvl="1"/>
            <a:r>
              <a:rPr lang="en-US" sz="2800" dirty="0" smtClean="0"/>
              <a:t>Dynamic: Call centers route incoming or even outgoing calls to available locations and agents</a:t>
            </a:r>
          </a:p>
          <a:p>
            <a:pPr lvl="1"/>
            <a:r>
              <a:rPr lang="en-US" sz="2800" dirty="0" smtClean="0"/>
              <a:t>Software defined architectures (see chapter 6)</a:t>
            </a:r>
          </a:p>
          <a:p>
            <a:r>
              <a:rPr lang="en-US" sz="3200" dirty="0" smtClean="0"/>
              <a:t>IT is required to pull this off well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Techniques to Transform a Static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Radical process redesign </a:t>
            </a:r>
          </a:p>
          <a:p>
            <a:pPr lvl="1"/>
            <a:r>
              <a:rPr lang="en-US" sz="2800" dirty="0" smtClean="0"/>
              <a:t>Also known as business process reengineering</a:t>
            </a:r>
          </a:p>
          <a:p>
            <a:r>
              <a:rPr lang="en-US" sz="3200" dirty="0" smtClean="0"/>
              <a:t>Incremental, continuous process improvement</a:t>
            </a:r>
          </a:p>
          <a:p>
            <a:pPr lvl="1"/>
            <a:r>
              <a:rPr lang="en-US" sz="2800" dirty="0" smtClean="0"/>
              <a:t>Including total quality management (TQM) and Six Sigma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4187" y="202020"/>
            <a:ext cx="7772400" cy="762001"/>
          </a:xfrm>
        </p:spPr>
        <p:txBody>
          <a:bodyPr/>
          <a:lstStyle/>
          <a:p>
            <a:pPr algn="ctr"/>
            <a:r>
              <a:rPr lang="en-US" sz="4000" dirty="0" smtClean="0"/>
              <a:t>Incremental Change</a:t>
            </a:r>
            <a:endParaRPr lang="en-US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r>
              <a:rPr lang="en-US" sz="2800" dirty="0" smtClean="0"/>
              <a:t>Total Quality Management</a:t>
            </a:r>
            <a:endParaRPr lang="en-US" sz="2800" dirty="0"/>
          </a:p>
          <a:p>
            <a:r>
              <a:rPr lang="en-US" sz="2800" dirty="0"/>
              <a:t>Often results in favorable reactions from personnel</a:t>
            </a:r>
          </a:p>
          <a:p>
            <a:pPr lvl="1"/>
            <a:r>
              <a:rPr lang="en-US" sz="2400" dirty="0"/>
              <a:t>Improvements are owned and controlled</a:t>
            </a:r>
          </a:p>
          <a:p>
            <a:pPr lvl="1"/>
            <a:r>
              <a:rPr lang="en-US" sz="2400" dirty="0"/>
              <a:t>Less threatening change</a:t>
            </a:r>
          </a:p>
          <a:p>
            <a:r>
              <a:rPr lang="en-US" sz="2800" dirty="0"/>
              <a:t>Six-Sigma is one popular approach to TQM</a:t>
            </a:r>
          </a:p>
          <a:p>
            <a:pPr lvl="1"/>
            <a:r>
              <a:rPr lang="en-US" sz="2400" dirty="0"/>
              <a:t>Developed at </a:t>
            </a:r>
            <a:r>
              <a:rPr lang="en-US" sz="2400" dirty="0" smtClean="0"/>
              <a:t>Motorola</a:t>
            </a:r>
          </a:p>
          <a:p>
            <a:pPr lvl="1"/>
            <a:r>
              <a:rPr lang="en-US" sz="2400" dirty="0" smtClean="0"/>
              <a:t>Institutionalized at GE for “near-perfect products”</a:t>
            </a:r>
            <a:endParaRPr lang="en-US" sz="2400" dirty="0"/>
          </a:p>
          <a:p>
            <a:pPr lvl="1"/>
            <a:r>
              <a:rPr lang="en-US" sz="2400" dirty="0" smtClean="0"/>
              <a:t>Generally </a:t>
            </a:r>
            <a:r>
              <a:rPr lang="en-US" sz="2400" dirty="0"/>
              <a:t>regarded as 3.4 defects per million opportunities for </a:t>
            </a:r>
            <a:r>
              <a:rPr lang="en-US" sz="2400" dirty="0" smtClean="0"/>
              <a:t>defect (6 </a:t>
            </a:r>
            <a:r>
              <a:rPr lang="en-US" sz="2400" dirty="0" err="1" smtClean="0"/>
              <a:t>std</a:t>
            </a:r>
            <a:r>
              <a:rPr lang="en-US" sz="2400" dirty="0" smtClean="0"/>
              <a:t> </a:t>
            </a:r>
            <a:r>
              <a:rPr lang="en-US" sz="2400" dirty="0" err="1" smtClean="0"/>
              <a:t>dev</a:t>
            </a:r>
            <a:r>
              <a:rPr lang="en-US" sz="2400" dirty="0" smtClean="0"/>
              <a:t> from mean)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4953000"/>
            <a:ext cx="5083027" cy="1500961"/>
            <a:chOff x="1270813" y="5257800"/>
            <a:chExt cx="5083027" cy="1500961"/>
          </a:xfrm>
        </p:grpSpPr>
        <p:grpSp>
          <p:nvGrpSpPr>
            <p:cNvPr id="9" name="Group 8"/>
            <p:cNvGrpSpPr/>
            <p:nvPr/>
          </p:nvGrpSpPr>
          <p:grpSpPr>
            <a:xfrm>
              <a:off x="2743200" y="5257800"/>
              <a:ext cx="3505200" cy="685800"/>
              <a:chOff x="2971800" y="5715000"/>
              <a:chExt cx="3505200" cy="685800"/>
            </a:xfrm>
          </p:grpSpPr>
          <p:sp>
            <p:nvSpPr>
              <p:cNvPr id="43012" name="Line 4"/>
              <p:cNvSpPr>
                <a:spLocks noChangeShapeType="1"/>
              </p:cNvSpPr>
              <p:nvPr/>
            </p:nvSpPr>
            <p:spPr bwMode="auto">
              <a:xfrm>
                <a:off x="2971800" y="6400800"/>
                <a:ext cx="3505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flipV="1">
                <a:off x="2971800" y="5715000"/>
                <a:ext cx="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flipV="1">
                <a:off x="3200400" y="6019800"/>
                <a:ext cx="3200400" cy="3048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 flipV="1">
                <a:off x="3200400" y="5791200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>
                <a:off x="3505200" y="5791200"/>
                <a:ext cx="2819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n-US"/>
              </a:p>
            </p:txBody>
          </p:sp>
        </p:grpSp>
        <p:graphicFrame>
          <p:nvGraphicFramePr>
            <p:cNvPr id="2" name="Diagram 1"/>
            <p:cNvGraphicFramePr/>
            <p:nvPr>
              <p:extLst/>
            </p:nvPr>
          </p:nvGraphicFramePr>
          <p:xfrm>
            <a:off x="2810540" y="5970180"/>
            <a:ext cx="3543300" cy="7885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Diagram 10"/>
            <p:cNvGraphicFramePr/>
            <p:nvPr>
              <p:extLst/>
            </p:nvPr>
          </p:nvGraphicFramePr>
          <p:xfrm>
            <a:off x="1270813" y="5257800"/>
            <a:ext cx="1522006" cy="8909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Radical Change</a:t>
            </a:r>
            <a:endParaRPr lang="en-US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/>
              <a:t>Business Process Reengineering (BPR)</a:t>
            </a:r>
          </a:p>
          <a:p>
            <a:r>
              <a:rPr lang="en-US" sz="2800" dirty="0" smtClean="0"/>
              <a:t>Sets aggressive </a:t>
            </a:r>
            <a:r>
              <a:rPr lang="en-US" sz="2800" dirty="0"/>
              <a:t>improvement goals.</a:t>
            </a:r>
          </a:p>
          <a:p>
            <a:r>
              <a:rPr lang="en-US" sz="2800" dirty="0"/>
              <a:t>Goal is to make a rapid, breakthrough impact on key </a:t>
            </a:r>
            <a:r>
              <a:rPr lang="en-US" sz="2800" dirty="0" smtClean="0"/>
              <a:t>metrics in a short amount of time.</a:t>
            </a:r>
            <a:endParaRPr lang="en-US" sz="2800" dirty="0"/>
          </a:p>
          <a:p>
            <a:r>
              <a:rPr lang="en-US" sz="2800" dirty="0"/>
              <a:t>Greater resistance by personnel.</a:t>
            </a:r>
          </a:p>
          <a:p>
            <a:r>
              <a:rPr lang="en-US" sz="2800" dirty="0"/>
              <a:t>Use only when radical change is needed.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19400" y="4330958"/>
            <a:ext cx="3505200" cy="685800"/>
            <a:chOff x="2971800" y="5715000"/>
            <a:chExt cx="3505200" cy="685800"/>
          </a:xfrm>
        </p:grpSpPr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2971800" y="6400800"/>
              <a:ext cx="35052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V="1">
              <a:off x="2971800" y="5715000"/>
              <a:ext cx="0" cy="685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V="1">
              <a:off x="3200400" y="6019800"/>
              <a:ext cx="3200400" cy="304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V="1">
              <a:off x="3200400" y="5791200"/>
              <a:ext cx="30480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3505200" y="5791200"/>
              <a:ext cx="2819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10" name="Diagram 9"/>
          <p:cNvGraphicFramePr/>
          <p:nvPr>
            <p:extLst/>
          </p:nvPr>
        </p:nvGraphicFramePr>
        <p:xfrm>
          <a:off x="2876550" y="5209991"/>
          <a:ext cx="3543300" cy="78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1183095" y="4407158"/>
          <a:ext cx="1522006" cy="89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Two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143750" cy="472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3037" y="3440738"/>
          <a:ext cx="1522006" cy="89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Aspects of Radical Change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 for quick, major change</a:t>
            </a:r>
          </a:p>
          <a:p>
            <a:r>
              <a:rPr lang="en-US" sz="2800" dirty="0" smtClean="0"/>
              <a:t>Thinking from a cross-functional process perspective</a:t>
            </a:r>
          </a:p>
          <a:p>
            <a:r>
              <a:rPr lang="en-US" sz="2800" dirty="0" smtClean="0"/>
              <a:t>Challenge to old assumptions</a:t>
            </a:r>
          </a:p>
          <a:p>
            <a:r>
              <a:rPr lang="en-US" sz="2800" dirty="0" smtClean="0"/>
              <a:t>Networked (cross-functional organization)</a:t>
            </a:r>
          </a:p>
          <a:p>
            <a:r>
              <a:rPr lang="en-US" sz="2800" dirty="0" smtClean="0"/>
              <a:t>Empowerment of individuals in the process</a:t>
            </a:r>
          </a:p>
          <a:p>
            <a:r>
              <a:rPr lang="en-US" sz="2800" dirty="0" smtClean="0"/>
              <a:t>Measurement of success via metrics tied to business goals and effectiveness of new processes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Workflow and Mapping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Workflow diagrams show a picture of the sequence and detail of each process step</a:t>
            </a:r>
          </a:p>
          <a:p>
            <a:r>
              <a:rPr lang="en-US" sz="2800" dirty="0" smtClean="0"/>
              <a:t>Objective is to understand and communicate the dimensions of the process</a:t>
            </a:r>
          </a:p>
          <a:p>
            <a:r>
              <a:rPr lang="en-US" sz="2800" dirty="0" smtClean="0"/>
              <a:t>Over 200 products are available to do this</a:t>
            </a:r>
          </a:p>
          <a:p>
            <a:r>
              <a:rPr lang="en-US" sz="2800" dirty="0" smtClean="0"/>
              <a:t>High-level overview chart plus detailed flow diagram of the process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BPM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800" dirty="0"/>
              <a:t>Information systems tools used to enable information flow within and between processes.</a:t>
            </a:r>
          </a:p>
          <a:p>
            <a:r>
              <a:rPr lang="en-US" sz="2800" dirty="0" smtClean="0"/>
              <a:t>Comprehensive, enterprise </a:t>
            </a:r>
            <a:r>
              <a:rPr lang="en-US" sz="2800" dirty="0"/>
              <a:t>software packages.</a:t>
            </a:r>
          </a:p>
          <a:p>
            <a:r>
              <a:rPr lang="en-US" sz="2800" dirty="0" smtClean="0"/>
              <a:t>Most frequently discussed:</a:t>
            </a:r>
          </a:p>
          <a:p>
            <a:pPr lvl="1"/>
            <a:r>
              <a:rPr lang="en-US" sz="2400" dirty="0" smtClean="0"/>
              <a:t>ERP </a:t>
            </a:r>
            <a:r>
              <a:rPr lang="en-US" sz="2400" dirty="0"/>
              <a:t>(Enterprise Resource Planning</a:t>
            </a:r>
            <a:r>
              <a:rPr lang="en-US" sz="2400" dirty="0" smtClean="0"/>
              <a:t>), </a:t>
            </a:r>
          </a:p>
          <a:p>
            <a:pPr lvl="1"/>
            <a:r>
              <a:rPr lang="en-US" sz="2400" dirty="0" smtClean="0"/>
              <a:t>CRM (Customer Relationship Management), </a:t>
            </a:r>
          </a:p>
          <a:p>
            <a:pPr lvl="1"/>
            <a:r>
              <a:rPr lang="en-US" sz="2400" dirty="0" smtClean="0"/>
              <a:t>SCM (Supply Chain Management)</a:t>
            </a:r>
            <a:endParaRPr lang="en-US" sz="2400" dirty="0"/>
          </a:p>
          <a:p>
            <a:r>
              <a:rPr lang="en-US" sz="2800" dirty="0"/>
              <a:t>Designed to manage the potentially hundreds of systems throughout a large organization.</a:t>
            </a:r>
          </a:p>
          <a:p>
            <a:r>
              <a:rPr lang="en-US" sz="2800" dirty="0" smtClean="0"/>
              <a:t>SAP, Oracle, </a:t>
            </a:r>
            <a:r>
              <a:rPr lang="en-US" sz="2800" dirty="0" err="1" smtClean="0"/>
              <a:t>Peoplesoft</a:t>
            </a:r>
            <a:r>
              <a:rPr lang="en-US" sz="2800" dirty="0" smtClean="0"/>
              <a:t> are the </a:t>
            </a:r>
            <a:r>
              <a:rPr lang="en-US" sz="2800" dirty="0"/>
              <a:t>most widely used ERP software </a:t>
            </a:r>
            <a:r>
              <a:rPr lang="en-US" sz="2800" dirty="0" smtClean="0"/>
              <a:t>packages in large organizations.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1" y="0"/>
            <a:ext cx="7772400" cy="1143000"/>
          </a:xfrm>
        </p:spPr>
        <p:txBody>
          <a:bodyPr/>
          <a:lstStyle/>
          <a:p>
            <a:r>
              <a:rPr lang="en-US" dirty="0" smtClean="0"/>
              <a:t>BPM Architecture</a:t>
            </a:r>
            <a:endParaRPr lang="en-US" dirty="0"/>
          </a:p>
        </p:txBody>
      </p:sp>
      <p:pic>
        <p:nvPicPr>
          <p:cNvPr id="4" name="Content Placeholder 3" descr="ftp://smandemod:jws&amp;ILEI$@ftp.wiley.com/Pearlson/Final%20Images/C05GR/c05f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91" y="1524001"/>
            <a:ext cx="7988510" cy="4419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vs Integration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55690"/>
              </p:ext>
            </p:extLst>
          </p:nvPr>
        </p:nvGraphicFramePr>
        <p:xfrm>
          <a:off x="381000" y="1825625"/>
          <a:ext cx="8134351" cy="29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1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01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55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785" marR="92785"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Business Process Standardization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2785" marR="9278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5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14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Business</a:t>
                      </a:r>
                      <a:r>
                        <a:rPr lang="en-US" sz="2000" b="1" baseline="0" dirty="0" smtClean="0"/>
                        <a:t> Process Integration</a:t>
                      </a:r>
                      <a:endParaRPr lang="en-US" sz="2000" b="1" dirty="0"/>
                    </a:p>
                  </a:txBody>
                  <a:tcPr marL="92785" marR="92785"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Single face to customers and suppliers but standards not enforced</a:t>
                      </a:r>
                      <a:r>
                        <a:rPr lang="en-US" sz="1800" baseline="0" dirty="0" smtClean="0"/>
                        <a:t> internally</a:t>
                      </a:r>
                      <a:endParaRPr lang="en-US" sz="18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needs for reliability, predictability, and sharing; single</a:t>
                      </a:r>
                      <a:r>
                        <a:rPr lang="en-US" sz="1800" baseline="0" dirty="0" smtClean="0"/>
                        <a:t> view of process</a:t>
                      </a:r>
                      <a:endParaRPr lang="en-US" sz="1800" dirty="0"/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4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Decentralized</a:t>
                      </a:r>
                      <a:r>
                        <a:rPr lang="en-US" sz="1800" baseline="0" dirty="0" smtClean="0"/>
                        <a:t> design; business units decide how to meet customer needs</a:t>
                      </a:r>
                      <a:endParaRPr lang="en-US" sz="1800" dirty="0"/>
                    </a:p>
                  </a:txBody>
                  <a:tcPr marL="92785" marR="9278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Tasks are done the same way across units, but there is little need</a:t>
                      </a:r>
                      <a:r>
                        <a:rPr lang="en-US" sz="1800" baseline="0" dirty="0" smtClean="0"/>
                        <a:t> for business units to interact</a:t>
                      </a:r>
                      <a:endParaRPr lang="en-US" sz="1800" dirty="0"/>
                    </a:p>
                  </a:txBody>
                  <a:tcPr marL="92785" marR="9278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5638800"/>
            <a:ext cx="465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J. Ross “</a:t>
            </a:r>
            <a:r>
              <a:rPr lang="en-US" sz="1200" i="1" dirty="0" smtClean="0"/>
              <a:t>Forget Strategy: Focus IT on your Operating Model,” </a:t>
            </a:r>
          </a:p>
          <a:p>
            <a:r>
              <a:rPr lang="en-US" sz="1200" dirty="0" smtClean="0"/>
              <a:t>MIT Center for Information Systems Research Briefing (December 2005)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9938"/>
            <a:ext cx="7772400" cy="3124200"/>
          </a:xfrm>
        </p:spPr>
        <p:txBody>
          <a:bodyPr>
            <a:normAutofit/>
          </a:bodyPr>
          <a:lstStyle/>
          <a:p>
            <a:r>
              <a:rPr lang="en-US" sz="4800" b="1" dirty="0"/>
              <a:t>Chapter 5</a:t>
            </a:r>
            <a:br>
              <a:rPr lang="en-US" sz="4800" b="1" dirty="0"/>
            </a:br>
            <a:r>
              <a:rPr lang="en-US" sz="4800" b="1" dirty="0" smtClean="0"/>
              <a:t>IT </a:t>
            </a:r>
            <a:r>
              <a:rPr lang="en-US" sz="4800" b="1" dirty="0"/>
              <a:t>and </a:t>
            </a:r>
            <a:r>
              <a:rPr lang="en-US" sz="4800" b="1" dirty="0" smtClean="0"/>
              <a:t>Business Transformation</a:t>
            </a:r>
            <a:endParaRPr lang="en-US" sz="4800" b="1" dirty="0"/>
          </a:p>
        </p:txBody>
      </p:sp>
      <p:pic>
        <p:nvPicPr>
          <p:cNvPr id="2056" name="Picture 8" descr="j0149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144713" cy="217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5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Enterprise Systems (Enterprise Resource Planning or ERP)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800" dirty="0"/>
              <a:t>Seamlessly integrate information flows throughout the company.</a:t>
            </a:r>
          </a:p>
          <a:p>
            <a:r>
              <a:rPr lang="en-US" sz="2800" dirty="0" smtClean="0"/>
              <a:t>Reflect </a:t>
            </a:r>
            <a:r>
              <a:rPr lang="en-US" sz="2800" dirty="0"/>
              <a:t>industry </a:t>
            </a:r>
            <a:r>
              <a:rPr lang="en-US" sz="2800" dirty="0" smtClean="0"/>
              <a:t>“best” </a:t>
            </a:r>
            <a:r>
              <a:rPr lang="en-US" sz="2800" dirty="0"/>
              <a:t>practices.</a:t>
            </a:r>
          </a:p>
          <a:p>
            <a:r>
              <a:rPr lang="en-US" sz="2800" dirty="0"/>
              <a:t>Need to be integrated with existing hardware, </a:t>
            </a:r>
            <a:r>
              <a:rPr lang="en-US" sz="2800" dirty="0" smtClean="0"/>
              <a:t>OSs</a:t>
            </a:r>
            <a:r>
              <a:rPr lang="en-US" sz="2800" dirty="0"/>
              <a:t>, databases, and telecommunications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Some assembly (customization) is required</a:t>
            </a:r>
            <a:endParaRPr lang="en-US" sz="2800" dirty="0"/>
          </a:p>
          <a:p>
            <a:r>
              <a:rPr lang="en-US" sz="2800" dirty="0"/>
              <a:t>The systems evolve to fit the needs of the diverse marketplace.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ERP Advantages and Disadvantages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23900" y="2286000"/>
          <a:ext cx="7696199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2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3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Disadvantages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392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Represent “best practices”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Modules throughout the organization communicate with each other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Enable centralized decision-making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Eliminate redundant data entry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Enable standardized procedures in different locations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Enormous amount of work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Require redesign of business practices for maximum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benefit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Require customization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if special features are needed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Very high cost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Sold as a suite, not individual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modules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Requires extensive training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High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risk of failure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Makes information available to external stakeholders too</a:t>
            </a:r>
          </a:p>
          <a:p>
            <a:r>
              <a:rPr lang="en-US" sz="2800" dirty="0" smtClean="0"/>
              <a:t>Enables e-business applications</a:t>
            </a:r>
          </a:p>
          <a:p>
            <a:r>
              <a:rPr lang="en-US" sz="2800" dirty="0" smtClean="0"/>
              <a:t>Integrates into the cloud</a:t>
            </a:r>
          </a:p>
          <a:p>
            <a:r>
              <a:rPr lang="en-US" sz="2800" dirty="0" smtClean="0"/>
              <a:t>Includes ERP plus other functions (see Figure 5.8)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dirty="0" smtClean="0"/>
              <a:t>ERP and ERP II Functions</a:t>
            </a:r>
            <a:endParaRPr lang="en-US" dirty="0"/>
          </a:p>
        </p:txBody>
      </p:sp>
      <p:pic>
        <p:nvPicPr>
          <p:cNvPr id="4" name="Content Placeholder 3" descr="Description: Description: C:\Users\galletta\Documents\RESEARCH\Pearlson Saunders\New Chapters\Revised ERP diagram High R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24599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67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Relationship Management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Customer Relationship Management (CRM) is a natural extension of applying the value chain model to customers.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CRM includes many management activities performed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obtain,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enhance relationships with, and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retain customers.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CRM can lead to better customer service, which leads to competitive advantage for the business.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9F493-C731-44B4-A3D8-2BB597F17E10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7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Common systems are:</a:t>
            </a:r>
          </a:p>
          <a:p>
            <a:pPr lvl="1"/>
            <a:r>
              <a:rPr lang="en-US" sz="2800" dirty="0" smtClean="0"/>
              <a:t>Oracle</a:t>
            </a:r>
          </a:p>
          <a:p>
            <a:pPr lvl="1"/>
            <a:r>
              <a:rPr lang="en-US" sz="2800" dirty="0" smtClean="0"/>
              <a:t>SAP</a:t>
            </a:r>
          </a:p>
          <a:p>
            <a:pPr lvl="1"/>
            <a:r>
              <a:rPr lang="en-US" sz="2800" dirty="0" smtClean="0"/>
              <a:t>Salesforce.com (web-based cloud system)</a:t>
            </a:r>
          </a:p>
          <a:p>
            <a:r>
              <a:rPr lang="en-US" sz="3200" dirty="0" smtClean="0"/>
              <a:t>Oracle and SAP integrate into their ERP systems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Supply Chain Management (SCM)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enterprise system that manages the integrated supply chain</a:t>
            </a:r>
          </a:p>
          <a:p>
            <a:r>
              <a:rPr lang="en-US" sz="2800" dirty="0" smtClean="0"/>
              <a:t>Translation: processes are linked across companies</a:t>
            </a:r>
          </a:p>
          <a:p>
            <a:r>
              <a:rPr lang="en-US" sz="2800" dirty="0" smtClean="0"/>
              <a:t>The single network optimizes costs and opportunities for all companies in the supply chain</a:t>
            </a:r>
          </a:p>
          <a:p>
            <a:r>
              <a:rPr lang="en-US" sz="2800" dirty="0" smtClean="0"/>
              <a:t>Every part of the supply chain has the latest information about sales expected and inventories from source materials at all stages</a:t>
            </a:r>
          </a:p>
          <a:p>
            <a:r>
              <a:rPr lang="en-US" sz="2800" dirty="0" smtClean="0"/>
              <a:t>Bullwhip effect occurs when the supplier at each stage adds a small “buffer” for it’s suppliers in case demand is higher than expected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Difficulties in Integrated Supply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integration requires agreement of what information to share, how to share it, and the authority to view it.</a:t>
            </a:r>
          </a:p>
          <a:p>
            <a:r>
              <a:rPr lang="en-US" sz="2800" dirty="0" smtClean="0"/>
              <a:t>Trust must be established</a:t>
            </a:r>
          </a:p>
          <a:p>
            <a:r>
              <a:rPr lang="en-US" sz="2800" dirty="0" smtClean="0"/>
              <a:t>Planning must be synchronized carefully</a:t>
            </a:r>
          </a:p>
          <a:p>
            <a:r>
              <a:rPr lang="en-US" sz="2800" dirty="0" smtClean="0"/>
              <a:t>Workflow must be coordinated between partners to determine what to do with the information they obtain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and Disadvantages </a:t>
            </a:r>
            <a:br>
              <a:rPr lang="en-US" dirty="0" smtClean="0"/>
            </a:br>
            <a:r>
              <a:rPr lang="en-US" dirty="0" smtClean="0"/>
              <a:t>of Enterprise Systems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95236"/>
              </p:ext>
            </p:extLst>
          </p:nvPr>
        </p:nvGraphicFramePr>
        <p:xfrm>
          <a:off x="76200" y="2362200"/>
          <a:ext cx="9067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Image" r:id="rId3" imgW="22526640" imgH="4660200" progId="Photoshop.Image.16">
                  <p:embed/>
                </p:oleObj>
              </mc:Choice>
              <mc:Fallback>
                <p:oleObj name="Image" r:id="rId3" imgW="22526640" imgH="4660200" progId="Photoshop.Image.16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2362200"/>
                        <a:ext cx="90678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/>
              <a:t>The Adoption Decision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enterprise system sometimes should drive business process </a:t>
            </a:r>
            <a:r>
              <a:rPr lang="en-US" sz="2800" dirty="0" smtClean="0"/>
              <a:t>redesign when: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Just </a:t>
            </a:r>
            <a:r>
              <a:rPr lang="en-US" sz="2400" dirty="0"/>
              <a:t>starting out.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Organizational </a:t>
            </a:r>
            <a:r>
              <a:rPr lang="en-US" sz="2400" dirty="0"/>
              <a:t>processes </a:t>
            </a:r>
            <a:r>
              <a:rPr lang="en-US" sz="2400" dirty="0" smtClean="0"/>
              <a:t>are not </a:t>
            </a:r>
            <a:r>
              <a:rPr lang="en-US" sz="2400" dirty="0"/>
              <a:t>relied upon for </a:t>
            </a:r>
            <a:r>
              <a:rPr lang="en-US" sz="2400" dirty="0" smtClean="0"/>
              <a:t>strategic advantage.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Current </a:t>
            </a:r>
            <a:r>
              <a:rPr lang="en-US" sz="2400" dirty="0"/>
              <a:t>systems are in crisis.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inappropriate for the enterprise system to drive business process </a:t>
            </a:r>
            <a:r>
              <a:rPr lang="en-US" sz="2800" dirty="0" smtClean="0"/>
              <a:t>redesign when: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Changing </a:t>
            </a:r>
            <a:r>
              <a:rPr lang="en-US" sz="2400" dirty="0"/>
              <a:t>an organization’s processes that are relied upon for strategic advantage.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package does not fit the organization.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is a lack of top management support.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Sloan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was wrong with their Product Development Process?</a:t>
            </a:r>
          </a:p>
          <a:p>
            <a:r>
              <a:rPr lang="en-US" sz="3200" dirty="0" smtClean="0"/>
              <a:t>What did Sloan do? What is NPD?</a:t>
            </a:r>
          </a:p>
          <a:p>
            <a:r>
              <a:rPr lang="en-US" sz="3200" dirty="0" smtClean="0"/>
              <a:t>Did it help?</a:t>
            </a:r>
          </a:p>
          <a:p>
            <a:r>
              <a:rPr lang="en-US" sz="3200" dirty="0" smtClean="0"/>
              <a:t>Are all enterprise system implementations this successful?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4800" y="228599"/>
            <a:ext cx="8382000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Managing and Using Information Systems: </a:t>
            </a:r>
            <a:b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kumimoji="1"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 Strategic Approach – Sixth Edition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33500" y="1915319"/>
            <a:ext cx="6477000" cy="6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Keri Pearlson, Carol Saunders, </a:t>
            </a:r>
            <a:b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kumimoji="1" lang="en-US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and Dennis Galletta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22990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91000" y="2895600"/>
          <a:ext cx="4203420" cy="363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Image" r:id="rId6" imgW="4699800" imgH="4065840" progId="Photoshop.Image.16">
                  <p:embed/>
                </p:oleObj>
              </mc:Choice>
              <mc:Fallback>
                <p:oleObj name="Image" r:id="rId6" imgW="4699800" imgH="4065840" progId="Photoshop.Image.16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895600"/>
                        <a:ext cx="4203420" cy="3635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9495" y="4613031"/>
            <a:ext cx="1868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© Copyright 2016</a:t>
            </a:r>
            <a:br>
              <a:rPr lang="en-US" sz="1400" dirty="0" smtClean="0"/>
            </a:br>
            <a:r>
              <a:rPr lang="en-US" sz="1400" dirty="0" smtClean="0"/>
              <a:t>John Wiley &amp; Sons,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80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886700" cy="2852737"/>
          </a:xfrm>
        </p:spPr>
        <p:txBody>
          <a:bodyPr/>
          <a:lstStyle/>
          <a:p>
            <a:r>
              <a:rPr lang="en-US" dirty="0"/>
              <a:t>SILO PERSPECTIVE 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dirty="0"/>
              <a:t>BUSINESS PROCESS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7A46F-6483-4DAC-A6C9-74DBCD640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Silo (Functional) Perspective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Specialized functions </a:t>
            </a:r>
            <a:r>
              <a:rPr lang="en-US" sz="2800" dirty="0"/>
              <a:t>(sales, accounting, production, </a:t>
            </a:r>
            <a:r>
              <a:rPr lang="en-US" sz="2800" dirty="0" smtClean="0"/>
              <a:t>etc.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Advantages:</a:t>
            </a:r>
          </a:p>
          <a:p>
            <a:pPr lvl="1"/>
            <a:r>
              <a:rPr lang="en-US" sz="2400" dirty="0"/>
              <a:t>Allows optimization of expertise.</a:t>
            </a:r>
          </a:p>
          <a:p>
            <a:pPr lvl="1"/>
            <a:r>
              <a:rPr lang="en-US" sz="2400" dirty="0"/>
              <a:t>Group like functions together for transfer of knowledge.</a:t>
            </a:r>
          </a:p>
          <a:p>
            <a:r>
              <a:rPr lang="en-US" sz="2800" dirty="0"/>
              <a:t>Disadvantages:</a:t>
            </a:r>
          </a:p>
          <a:p>
            <a:pPr lvl="1"/>
            <a:r>
              <a:rPr lang="en-US" sz="2400" dirty="0" smtClean="0"/>
              <a:t>Sub-optimization </a:t>
            </a:r>
            <a:r>
              <a:rPr lang="en-US" sz="2400" dirty="0"/>
              <a:t>(reinvent wheel; gaps in communication; bureaucracy)</a:t>
            </a:r>
          </a:p>
          <a:p>
            <a:pPr lvl="1"/>
            <a:r>
              <a:rPr lang="en-US" sz="2400" dirty="0"/>
              <a:t>Tend to lose sight of overall organizational objectives.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828800"/>
            <a:ext cx="8223445" cy="1393828"/>
            <a:chOff x="384078" y="1733842"/>
            <a:chExt cx="8223445" cy="1393828"/>
          </a:xfrm>
        </p:grpSpPr>
        <p:sp>
          <p:nvSpPr>
            <p:cNvPr id="5" name="Straight Connector 3"/>
            <p:cNvSpPr/>
            <p:nvPr/>
          </p:nvSpPr>
          <p:spPr>
            <a:xfrm>
              <a:off x="4495800" y="2344303"/>
              <a:ext cx="3427348" cy="3449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462"/>
                  </a:lnTo>
                  <a:lnTo>
                    <a:pt x="3427348" y="172462"/>
                  </a:lnTo>
                  <a:lnTo>
                    <a:pt x="3427348" y="344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Group 5"/>
            <p:cNvGrpSpPr/>
            <p:nvPr/>
          </p:nvGrpSpPr>
          <p:grpSpPr>
            <a:xfrm>
              <a:off x="3607485" y="1733842"/>
              <a:ext cx="1776631" cy="610461"/>
              <a:chOff x="3226484" y="1360485"/>
              <a:chExt cx="1776631" cy="61046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26484" y="1360485"/>
                <a:ext cx="1776631" cy="61046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3226484" y="1360485"/>
                <a:ext cx="1776631" cy="6104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Executive Offices </a:t>
                </a:r>
                <a:br>
                  <a:rPr lang="en-US" sz="1400" kern="1200" dirty="0" smtClean="0"/>
                </a:br>
                <a:r>
                  <a:rPr lang="en-US" sz="1400" kern="1200" dirty="0" smtClean="0"/>
                  <a:t>CEO</a:t>
                </a:r>
                <a:br>
                  <a:rPr lang="en-US" sz="1400" kern="1200" dirty="0" smtClean="0"/>
                </a:br>
                <a:r>
                  <a:rPr lang="en-US" sz="1400" kern="1200" dirty="0" smtClean="0"/>
                  <a:t>President</a:t>
                </a:r>
                <a:endParaRPr lang="en-US" sz="14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84078" y="2689229"/>
              <a:ext cx="1368748" cy="438441"/>
              <a:chOff x="3077" y="2315872"/>
              <a:chExt cx="1368748" cy="43844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77" y="2315872"/>
                <a:ext cx="1368748" cy="4384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3077" y="2315872"/>
                <a:ext cx="1368748" cy="438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Operations</a:t>
                </a:r>
                <a:endParaRPr lang="en-US" sz="14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97752" y="2689229"/>
              <a:ext cx="1368748" cy="438441"/>
              <a:chOff x="1716751" y="2315872"/>
              <a:chExt cx="1368748" cy="43844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16751" y="2315872"/>
                <a:ext cx="1368748" cy="4384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1716751" y="2315872"/>
                <a:ext cx="1368748" cy="438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Marketing</a:t>
                </a:r>
                <a:endParaRPr lang="en-US" sz="14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11426" y="2689229"/>
              <a:ext cx="1368748" cy="438441"/>
              <a:chOff x="3430425" y="2315872"/>
              <a:chExt cx="1368748" cy="4384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430425" y="2315872"/>
                <a:ext cx="1368748" cy="4384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3430425" y="2315872"/>
                <a:ext cx="1368748" cy="438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Accounting</a:t>
                </a:r>
                <a:endParaRPr lang="en-US" sz="14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25101" y="2689229"/>
              <a:ext cx="1368748" cy="438441"/>
              <a:chOff x="5144100" y="2315872"/>
              <a:chExt cx="1368748" cy="43844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144100" y="2315872"/>
                <a:ext cx="1368748" cy="4384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5144100" y="2315872"/>
                <a:ext cx="1368748" cy="438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Finance</a:t>
                </a:r>
                <a:endParaRPr lang="en-US" sz="14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38775" y="2689229"/>
              <a:ext cx="1368748" cy="438441"/>
              <a:chOff x="6857774" y="2315872"/>
              <a:chExt cx="1368748" cy="4384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857774" y="2315872"/>
                <a:ext cx="1368748" cy="4384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6857774" y="2315872"/>
                <a:ext cx="1368748" cy="438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Administration</a:t>
                </a:r>
                <a:endParaRPr lang="en-US" sz="1400" kern="1200" dirty="0"/>
              </a:p>
            </p:txBody>
          </p:sp>
        </p:grpSp>
        <p:sp>
          <p:nvSpPr>
            <p:cNvPr id="24" name="Straight Connector 3"/>
            <p:cNvSpPr/>
            <p:nvPr/>
          </p:nvSpPr>
          <p:spPr>
            <a:xfrm>
              <a:off x="1052916" y="2333857"/>
              <a:ext cx="3427348" cy="3449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27348" y="0"/>
                  </a:moveTo>
                  <a:lnTo>
                    <a:pt x="3427348" y="172462"/>
                  </a:lnTo>
                  <a:lnTo>
                    <a:pt x="0" y="172462"/>
                  </a:lnTo>
                  <a:lnTo>
                    <a:pt x="0" y="344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3"/>
            <p:cNvSpPr/>
            <p:nvPr/>
          </p:nvSpPr>
          <p:spPr>
            <a:xfrm>
              <a:off x="4480264" y="2344304"/>
              <a:ext cx="1713674" cy="3449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462"/>
                  </a:lnTo>
                  <a:lnTo>
                    <a:pt x="1713674" y="172462"/>
                  </a:lnTo>
                  <a:lnTo>
                    <a:pt x="1713674" y="344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4"/>
            <p:cNvSpPr/>
            <p:nvPr/>
          </p:nvSpPr>
          <p:spPr>
            <a:xfrm>
              <a:off x="2766590" y="2344304"/>
              <a:ext cx="1713674" cy="3449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13674" y="0"/>
                  </a:moveTo>
                  <a:lnTo>
                    <a:pt x="1713674" y="172462"/>
                  </a:lnTo>
                  <a:lnTo>
                    <a:pt x="0" y="172462"/>
                  </a:lnTo>
                  <a:lnTo>
                    <a:pt x="0" y="344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3"/>
            <p:cNvSpPr/>
            <p:nvPr/>
          </p:nvSpPr>
          <p:spPr>
            <a:xfrm>
              <a:off x="4450080" y="2333856"/>
              <a:ext cx="91440" cy="3449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49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/>
          <a:lstStyle/>
          <a:p>
            <a:r>
              <a:rPr lang="en-US" dirty="0" smtClean="0"/>
              <a:t>The Process </a:t>
            </a:r>
            <a:r>
              <a:rPr lang="en-US" dirty="0"/>
              <a:t>Perspective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Examples of processes:</a:t>
            </a:r>
          </a:p>
          <a:p>
            <a:pPr lvl="1"/>
            <a:r>
              <a:rPr lang="en-US" sz="2400" dirty="0" smtClean="0"/>
              <a:t>Fulfill customer orders</a:t>
            </a:r>
          </a:p>
          <a:p>
            <a:pPr lvl="1"/>
            <a:r>
              <a:rPr lang="en-US" sz="2400" dirty="0" smtClean="0"/>
              <a:t>Manufacturing, planning, execution</a:t>
            </a:r>
          </a:p>
          <a:p>
            <a:pPr lvl="1"/>
            <a:r>
              <a:rPr lang="en-US" sz="2400" dirty="0" smtClean="0"/>
              <a:t>Procurement (see below)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Processes have:</a:t>
            </a:r>
          </a:p>
          <a:p>
            <a:pPr lvl="1"/>
            <a:r>
              <a:rPr lang="en-US" sz="2400" dirty="0" smtClean="0"/>
              <a:t>Beginning and an end</a:t>
            </a:r>
          </a:p>
          <a:p>
            <a:pPr lvl="1"/>
            <a:r>
              <a:rPr lang="en-US" sz="2400" dirty="0" smtClean="0"/>
              <a:t>Inputs and outputs</a:t>
            </a:r>
          </a:p>
          <a:p>
            <a:pPr lvl="1"/>
            <a:r>
              <a:rPr lang="en-US" sz="2400" dirty="0" smtClean="0"/>
              <a:t>A process to convert inputs into outputs</a:t>
            </a:r>
          </a:p>
          <a:p>
            <a:pPr lvl="1"/>
            <a:r>
              <a:rPr lang="en-US" sz="2400" dirty="0" smtClean="0"/>
              <a:t>Metrics to measure effectiveness</a:t>
            </a:r>
          </a:p>
          <a:p>
            <a:r>
              <a:rPr lang="en-US" sz="2800" dirty="0" smtClean="0"/>
              <a:t>They cross functions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762000" y="1752600"/>
          <a:ext cx="7620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236697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Cross-Functional Nature of Business Processes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4049"/>
              </p:ext>
            </p:extLst>
          </p:nvPr>
        </p:nvGraphicFramePr>
        <p:xfrm>
          <a:off x="304800" y="1219200"/>
          <a:ext cx="8381999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Image" r:id="rId4" imgW="23098320" imgH="13828320" progId="Photoshop.Image.16">
                  <p:embed/>
                </p:oleObj>
              </mc:Choice>
              <mc:Fallback>
                <p:oleObj name="Image" r:id="rId4" imgW="23098320" imgH="13828320" progId="Photoshop.Image.16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219200"/>
                        <a:ext cx="8381999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Manage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596" y="1676400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the customers of processes (who receives the output?)</a:t>
            </a:r>
          </a:p>
          <a:p>
            <a:r>
              <a:rPr lang="en-US" sz="2800" dirty="0" smtClean="0"/>
              <a:t>Identify the customers’ requirements (how do we judge success?)</a:t>
            </a:r>
          </a:p>
          <a:p>
            <a:r>
              <a:rPr lang="en-US" sz="2800" dirty="0" smtClean="0"/>
              <a:t>Clarify the value each process adds to the organizational goals</a:t>
            </a:r>
          </a:p>
          <a:p>
            <a:r>
              <a:rPr lang="en-US" sz="2800" dirty="0" smtClean="0"/>
              <a:t>Share this perspective so the organization itself becomes more process focused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John Wiley &amp; Sons, Inc.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9B9C6-5EFD-47CD-B9A5-7DA91BC82E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1219200" y="304800"/>
            <a:ext cx="6629400" cy="107721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Comparison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of Silo Perspective and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Business Process Perspective</a:t>
            </a:r>
          </a:p>
        </p:txBody>
      </p:sp>
      <p:graphicFrame>
        <p:nvGraphicFramePr>
          <p:cNvPr id="33916" name="Group 124"/>
          <p:cNvGraphicFramePr>
            <a:graphicFrameLocks noGrp="1"/>
          </p:cNvGraphicFramePr>
          <p:nvPr>
            <p:ph/>
            <p:extLst/>
          </p:nvPr>
        </p:nvGraphicFramePr>
        <p:xfrm>
          <a:off x="381000" y="1524000"/>
          <a:ext cx="8229600" cy="499967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Silo Perspective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Business Process Perspective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Self-contained functional units such as marketing, operations, finance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Interrelated, sequential set of activities and tasks that turns inputs into outputs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Focus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Cross-functional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Goal Accomplishment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Optimizes on functional goals, which might be suboptimal for the organization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Optimizes on organizational goals, or the “big picture”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Highlighting and developing core competencies; functional efficiencies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Avoiding work duplication and cross-functional communication gaps; organizational effectiveness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Redundancy of information throughout the organization; cross-functional inefficiencies; communication problems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Difficult to find knowledgeable generalists; sophisticated software is needed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04 final.potx" id="{903E9837-46BE-431F-B224-73072F7D5C78}" vid="{8944AAA7-129C-41B8-9C5C-A0B0751A55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1647</Words>
  <Application>Microsoft Office PowerPoint</Application>
  <PresentationFormat>On-screen Show (4:3)</PresentationFormat>
  <Paragraphs>271</Paragraphs>
  <Slides>30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Image</vt:lpstr>
      <vt:lpstr>PowerPoint Presentation</vt:lpstr>
      <vt:lpstr>Chapter 5 IT and Business Transformation</vt:lpstr>
      <vt:lpstr>Sloan Valve</vt:lpstr>
      <vt:lpstr>SILO PERSPECTIVE  VERSUS  BUSINESS PROCESS PERSPECTIVE</vt:lpstr>
      <vt:lpstr>Silo (Functional) Perspective</vt:lpstr>
      <vt:lpstr>The Process Perspective</vt:lpstr>
      <vt:lpstr>Cross-Functional Nature of Business Processes</vt:lpstr>
      <vt:lpstr>How to Manage a Process</vt:lpstr>
      <vt:lpstr>PowerPoint Presentation</vt:lpstr>
      <vt:lpstr>What do you do when things change?</vt:lpstr>
      <vt:lpstr>Techniques to Transform a Static Process</vt:lpstr>
      <vt:lpstr>Incremental Change</vt:lpstr>
      <vt:lpstr>Radical Change</vt:lpstr>
      <vt:lpstr>Comparing the Two</vt:lpstr>
      <vt:lpstr>Key Aspects of Radical Change Approaches</vt:lpstr>
      <vt:lpstr>Workflow and Mapping Processes</vt:lpstr>
      <vt:lpstr>BPM</vt:lpstr>
      <vt:lpstr>BPM Architecture</vt:lpstr>
      <vt:lpstr>Standardization vs Integration</vt:lpstr>
      <vt:lpstr>Enterprise Systems (Enterprise Resource Planning or ERP) </vt:lpstr>
      <vt:lpstr>ERP Advantages and Disadvantages</vt:lpstr>
      <vt:lpstr>ERP II</vt:lpstr>
      <vt:lpstr>ERP and ERP II Functions</vt:lpstr>
      <vt:lpstr>Customer Relationship Management</vt:lpstr>
      <vt:lpstr>CRM</vt:lpstr>
      <vt:lpstr>Supply Chain Management (SCM)</vt:lpstr>
      <vt:lpstr>Difficulties in Integrated Supply Chains</vt:lpstr>
      <vt:lpstr>Advantages and Disadvantages  of Enterprise Systems</vt:lpstr>
      <vt:lpstr>The Adoption Decision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Strategy and Information Systems</dc:title>
  <dc:creator>Dennis Galletta</dc:creator>
  <cp:lastModifiedBy>Urban, Nichole - Hoboken</cp:lastModifiedBy>
  <cp:revision>67</cp:revision>
  <cp:lastPrinted>2011-05-27T01:54:26Z</cp:lastPrinted>
  <dcterms:created xsi:type="dcterms:W3CDTF">2010-04-01T19:48:22Z</dcterms:created>
  <dcterms:modified xsi:type="dcterms:W3CDTF">2015-12-09T16:19:03Z</dcterms:modified>
</cp:coreProperties>
</file>