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1"/>
  </p:notesMasterIdLst>
  <p:sldIdLst>
    <p:sldId id="257" r:id="rId6"/>
    <p:sldId id="260"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3" d="100"/>
          <a:sy n="53" d="100"/>
        </p:scale>
        <p:origin x="114" y="13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014B3-13C6-4A94-83E2-3B672D1646C3}"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833F7-F679-45FD-84B1-1F6F08EF9786}" type="slidenum">
              <a:rPr lang="en-US" smtClean="0"/>
              <a:t>‹#›</a:t>
            </a:fld>
            <a:endParaRPr lang="en-US"/>
          </a:p>
        </p:txBody>
      </p:sp>
    </p:spTree>
    <p:extLst>
      <p:ext uri="{BB962C8B-B14F-4D97-AF65-F5344CB8AC3E}">
        <p14:creationId xmlns:p14="http://schemas.microsoft.com/office/powerpoint/2010/main" val="413963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solidFill>
                  <a:prstClr val="black"/>
                </a:solidFill>
                <a:latin typeface="Arial" panose="020B0604020202020204" pitchFamily="34" charset="0"/>
              </a:rPr>
              <a:pPr>
                <a:spcBef>
                  <a:spcPct val="0"/>
                </a:spcBef>
              </a:pPr>
              <a:t>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3573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2</a:t>
            </a:fld>
            <a:endParaRPr lang="en-US" altLang="en-US"/>
          </a:p>
        </p:txBody>
      </p:sp>
    </p:spTree>
    <p:extLst>
      <p:ext uri="{BB962C8B-B14F-4D97-AF65-F5344CB8AC3E}">
        <p14:creationId xmlns:p14="http://schemas.microsoft.com/office/powerpoint/2010/main" val="316095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3</a:t>
            </a:fld>
            <a:endParaRPr lang="en-US" altLang="en-US"/>
          </a:p>
        </p:txBody>
      </p:sp>
    </p:spTree>
    <p:extLst>
      <p:ext uri="{BB962C8B-B14F-4D97-AF65-F5344CB8AC3E}">
        <p14:creationId xmlns:p14="http://schemas.microsoft.com/office/powerpoint/2010/main" val="373344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4</a:t>
            </a:fld>
            <a:endParaRPr lang="en-US" altLang="en-US"/>
          </a:p>
        </p:txBody>
      </p:sp>
    </p:spTree>
    <p:extLst>
      <p:ext uri="{BB962C8B-B14F-4D97-AF65-F5344CB8AC3E}">
        <p14:creationId xmlns:p14="http://schemas.microsoft.com/office/powerpoint/2010/main" val="71696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solidFill>
                  <a:prstClr val="black"/>
                </a:solidFill>
                <a:latin typeface="Arial" panose="020B0604020202020204" pitchFamily="34" charset="0"/>
              </a:rPr>
              <a:pPr>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2393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380535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06491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40428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05031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50683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106537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159411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47712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09750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104043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393215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287820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20754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95267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3105790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193597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217094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15507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1285600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98126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59750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98735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41214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390759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62733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3729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630457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31273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0182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3579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285931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420800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27643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12927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220792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6453313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cbo.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www.nber.org/" TargetMode="External"/><Relationship Id="rId4" Type="http://schemas.openxmlformats.org/officeDocument/2006/relationships/hyperlink" Target="https://www.whitehouse.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edia.pearsoncmg.com/ph/bp/bp_hubbard_econ_5/Figures/ch24/figure2404.html" TargetMode="External"/><Relationship Id="rId7" Type="http://schemas.openxmlformats.org/officeDocument/2006/relationships/hyperlink" Target="https://www.youtube.com/watch?v=1qhJPqyJRo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media.pearsoncmg.com/ph/bp/bp_hubbard_econ_5/sectionvid/section2303.html" TargetMode="External"/><Relationship Id="rId5" Type="http://schemas.openxmlformats.org/officeDocument/2006/relationships/hyperlink" Target="http://media.pearsoncmg.com/ph/bp/bp_hubbard_econ_5/sectionvid/section2302.html" TargetMode="External"/><Relationship Id="rId4" Type="http://schemas.openxmlformats.org/officeDocument/2006/relationships/hyperlink" Target="http://media.pearsoncmg.com/ph/bp/bp_hubbard_econ_5/sectionvid/section230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a:defRPr/>
            </a:pPr>
            <a:endParaRPr lang="en-US" dirty="0">
              <a:ea typeface="+mn-ea"/>
              <a:cs typeface="+mn-cs"/>
            </a:endParaRPr>
          </a:p>
        </p:txBody>
      </p:sp>
      <p:sp>
        <p:nvSpPr>
          <p:cNvPr id="4100" name="TextBox 7"/>
          <p:cNvSpPr txBox="1">
            <a:spLocks noChangeArrowheads="1"/>
          </p:cNvSpPr>
          <p:nvPr/>
        </p:nvSpPr>
        <p:spPr bwMode="auto">
          <a:xfrm>
            <a:off x="1903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buClrTx/>
              <a:buSzTx/>
              <a:buFontTx/>
              <a:buNone/>
            </a:pPr>
            <a:endParaRPr lang="en-US" altLang="en-US" sz="1800">
              <a:solidFill>
                <a:srgbClr val="0A3370"/>
              </a:solidFill>
              <a:latin typeface="Arial" panose="020B0604020202020204" pitchFamily="34" charset="0"/>
            </a:endParaRPr>
          </a:p>
        </p:txBody>
      </p:sp>
    </p:spTree>
    <p:extLst>
      <p:ext uri="{BB962C8B-B14F-4D97-AF65-F5344CB8AC3E}">
        <p14:creationId xmlns:p14="http://schemas.microsoft.com/office/powerpoint/2010/main" val="390638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Fiscal Policy</a:t>
            </a:r>
          </a:p>
        </p:txBody>
      </p:sp>
      <p:sp>
        <p:nvSpPr>
          <p:cNvPr id="15363" name="Content Placeholder 2"/>
          <p:cNvSpPr>
            <a:spLocks noGrp="1"/>
          </p:cNvSpPr>
          <p:nvPr>
            <p:ph idx="1"/>
          </p:nvPr>
        </p:nvSpPr>
        <p:spPr>
          <a:xfrm>
            <a:off x="2152650" y="1295400"/>
            <a:ext cx="8229600" cy="4800600"/>
          </a:xfrm>
        </p:spPr>
        <p:txBody>
          <a:bodyPr>
            <a:normAutofit/>
          </a:bodyPr>
          <a:lstStyle/>
          <a:p>
            <a:pPr marL="0" indent="0">
              <a:buNone/>
            </a:pPr>
            <a:r>
              <a:rPr lang="en-US" sz="1800" dirty="0">
                <a:latin typeface="+mn-lt"/>
              </a:rPr>
              <a:t>This rubric element wants you to look at the policies in place at the </a:t>
            </a:r>
            <a:r>
              <a:rPr lang="en-US" sz="1800" b="1" u="sng" dirty="0">
                <a:latin typeface="+mn-lt"/>
              </a:rPr>
              <a:t>start</a:t>
            </a:r>
            <a:r>
              <a:rPr lang="en-US" sz="1800" dirty="0">
                <a:latin typeface="+mn-lt"/>
              </a:rPr>
              <a:t> of your chosen decade.</a:t>
            </a:r>
          </a:p>
          <a:p>
            <a:r>
              <a:rPr lang="en-US" sz="1800" dirty="0">
                <a:latin typeface="+mn-lt"/>
              </a:rPr>
              <a:t>You will need to provide details on the policies and examine how they were related to macroeconomic issues at the time.  Your slide(s) on this will highlight the key points and your speaker notes will add the explanatory detail needed. </a:t>
            </a:r>
          </a:p>
          <a:p>
            <a:r>
              <a:rPr lang="en-US" sz="1800" dirty="0">
                <a:latin typeface="+mn-lt"/>
              </a:rPr>
              <a:t>You may need to take a peak at what was happening in the years leading up to the start of your decade. </a:t>
            </a:r>
          </a:p>
          <a:p>
            <a:r>
              <a:rPr lang="en-US" sz="1800" dirty="0">
                <a:latin typeface="+mn-lt"/>
              </a:rPr>
              <a:t>Your work here should include scholarly research which you can best find information on specific fiscal policies, search by President instead of by years – start with these sites:</a:t>
            </a:r>
          </a:p>
          <a:p>
            <a:pPr lvl="1"/>
            <a:r>
              <a:rPr lang="en-US" altLang="en-US" dirty="0">
                <a:latin typeface="+mn-lt"/>
                <a:ea typeface="ＭＳ Ｐゴシック" panose="020B0600070205080204" pitchFamily="34" charset="-128"/>
                <a:cs typeface="Times New Roman" panose="02020603050405020304" pitchFamily="18" charset="0"/>
                <a:hlinkClick r:id="rId3"/>
              </a:rPr>
              <a:t>Congressional Budget Office</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4"/>
              </a:rPr>
              <a:t>White House website</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5"/>
              </a:rPr>
              <a:t>National Bureau of Economic Research</a:t>
            </a:r>
            <a:endParaRPr lang="en-US" altLang="en-US" dirty="0">
              <a:latin typeface="+mn-lt"/>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8908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Fiscal Policy Actions</a:t>
            </a:r>
          </a:p>
        </p:txBody>
      </p:sp>
      <p:sp>
        <p:nvSpPr>
          <p:cNvPr id="16387" name="Content Placeholder 2"/>
          <p:cNvSpPr>
            <a:spLocks noGrp="1"/>
          </p:cNvSpPr>
          <p:nvPr>
            <p:ph idx="1"/>
          </p:nvPr>
        </p:nvSpPr>
        <p:spPr>
          <a:xfrm>
            <a:off x="2178591" y="1447800"/>
            <a:ext cx="8258175" cy="4464688"/>
          </a:xfrm>
        </p:spPr>
        <p:txBody>
          <a:bodyPr>
            <a:normAutofit/>
          </a:bodyPr>
          <a:lstStyle/>
          <a:p>
            <a:pPr marL="0" indent="0">
              <a:buNone/>
            </a:pPr>
            <a:r>
              <a:rPr lang="en-US" sz="1800" dirty="0"/>
              <a:t>This rubric element wants you to examine what the fiscal policy initiatives were going forward, to respond to the changing economic landscape.  </a:t>
            </a:r>
          </a:p>
          <a:p>
            <a:r>
              <a:rPr lang="en-US" sz="1800" dirty="0"/>
              <a:t>You should specifically state what the intent of the actions were - for instance, it could be to decrease unemployment.  </a:t>
            </a:r>
          </a:p>
          <a:p>
            <a:r>
              <a:rPr lang="en-US" sz="1800" dirty="0"/>
              <a:t>Then, use our macroeconomic principles and models (like the </a:t>
            </a:r>
            <a:r>
              <a:rPr lang="en-US" sz="1800" dirty="0">
                <a:hlinkClick r:id="rId3"/>
              </a:rPr>
              <a:t>AD-AS model</a:t>
            </a:r>
            <a:r>
              <a:rPr lang="en-US" sz="1800" dirty="0"/>
              <a:t> or </a:t>
            </a:r>
            <a:r>
              <a:rPr lang="en-US" sz="1800" dirty="0">
                <a:hlinkClick r:id="rId4"/>
              </a:rPr>
              <a:t>Keynesian</a:t>
            </a:r>
            <a:r>
              <a:rPr lang="en-US" sz="1800" dirty="0"/>
              <a:t> </a:t>
            </a:r>
            <a:r>
              <a:rPr lang="en-US" sz="1800" dirty="0">
                <a:hlinkClick r:id="rId5"/>
              </a:rPr>
              <a:t>consumption</a:t>
            </a:r>
            <a:r>
              <a:rPr lang="en-US" sz="1800" dirty="0"/>
              <a:t> </a:t>
            </a:r>
            <a:r>
              <a:rPr lang="en-US" sz="1800" dirty="0">
                <a:hlinkClick r:id="rId6"/>
              </a:rPr>
              <a:t>function</a:t>
            </a:r>
            <a:r>
              <a:rPr lang="en-US" sz="1800" dirty="0"/>
              <a:t>) to </a:t>
            </a:r>
            <a:r>
              <a:rPr lang="en-US" sz="1800" dirty="0">
                <a:hlinkClick r:id="rId7"/>
              </a:rPr>
              <a:t>explain why the action would lead to the outcome desired by the government</a:t>
            </a:r>
            <a:r>
              <a:rPr lang="en-US" sz="1800" dirty="0"/>
              <a:t>.  </a:t>
            </a:r>
          </a:p>
          <a:p>
            <a:r>
              <a:rPr lang="en-US" sz="1800" dirty="0"/>
              <a:t>Keep the main points (and any use of graphs to show the economic models) on the slide and use the speaker notes to add full explanation.  </a:t>
            </a:r>
          </a:p>
          <a:p>
            <a:r>
              <a:rPr lang="en-US" sz="1800" dirty="0"/>
              <a:t>Scholarly research is required here as well (this may overlap with research from the previous element, as appropriate).</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8379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Fiscal Policy Impact</a:t>
            </a:r>
          </a:p>
        </p:txBody>
      </p:sp>
      <p:sp>
        <p:nvSpPr>
          <p:cNvPr id="17411" name="Content Placeholder 2"/>
          <p:cNvSpPr>
            <a:spLocks noGrp="1"/>
          </p:cNvSpPr>
          <p:nvPr>
            <p:ph idx="1"/>
          </p:nvPr>
        </p:nvSpPr>
        <p:spPr>
          <a:xfrm>
            <a:off x="2152650" y="1330531"/>
            <a:ext cx="8229600" cy="4525963"/>
          </a:xfrm>
        </p:spPr>
        <p:txBody>
          <a:bodyPr>
            <a:normAutofit/>
          </a:bodyPr>
          <a:lstStyle/>
          <a:p>
            <a:pPr marL="0" indent="0">
              <a:buNone/>
            </a:pPr>
            <a:r>
              <a:rPr lang="en-US" sz="1800" dirty="0">
                <a:latin typeface="+mn-lt"/>
              </a:rPr>
              <a:t>After looking at what the government set out to do and why, you will now examine if it actually worked.  </a:t>
            </a:r>
          </a:p>
          <a:p>
            <a:r>
              <a:rPr lang="en-US" sz="1800" dirty="0">
                <a:latin typeface="+mn-lt"/>
              </a:rPr>
              <a:t>You will look at the macroeconomic data (which you already gathered in milestone one) to see if policy actions achieved their goals.  For instance, if President Johnson's "War on Poverty" aimed to reduce poverty in the U.S. and, in doing so, create a stronger economy.  With less poverty, we should see increased consumption and higher growth rates. </a:t>
            </a:r>
          </a:p>
          <a:p>
            <a:r>
              <a:rPr lang="en-US" altLang="en-US" sz="1800" dirty="0">
                <a:latin typeface="+mn-lt"/>
                <a:ea typeface="ＭＳ Ｐゴシック" panose="020B0600070205080204" pitchFamily="34" charset="-128"/>
                <a:cs typeface="Times New Roman" panose="02020603050405020304" pitchFamily="18" charset="0"/>
              </a:rPr>
              <a:t>Keep in mind that there may be times when the government misread the economy and implemented a policy that had unintended effects so its important to compare what was observed after the policy in the macroeconomic data to what the policy objectives were.</a:t>
            </a:r>
          </a:p>
          <a:p>
            <a:r>
              <a:rPr lang="en-US" altLang="en-US" sz="1800" dirty="0">
                <a:latin typeface="+mn-lt"/>
                <a:ea typeface="ＭＳ Ｐゴシック" panose="020B0600070205080204" pitchFamily="34" charset="-128"/>
                <a:cs typeface="Times New Roman" panose="02020603050405020304" pitchFamily="18" charset="0"/>
              </a:rPr>
              <a:t>Also, consider how individual households and businesses were impacted by the policy decisions. For example, if taxes were lowered, did people spend more money? Did they save more money? Which group(s) of people received the tax cut?</a:t>
            </a:r>
          </a:p>
        </p:txBody>
      </p:sp>
    </p:spTree>
    <p:extLst>
      <p:ext uri="{BB962C8B-B14F-4D97-AF65-F5344CB8AC3E}">
        <p14:creationId xmlns:p14="http://schemas.microsoft.com/office/powerpoint/2010/main" val="212653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References</a:t>
            </a: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a:latin typeface="+mn-lt"/>
                <a:ea typeface="ＭＳ Ｐゴシック" panose="020B0600070205080204" pitchFamily="34" charset="-128"/>
                <a:cs typeface="Times New Roman" panose="02020603050405020304" pitchFamily="18" charset="0"/>
              </a:rPr>
              <a:t>.</a:t>
            </a:r>
          </a:p>
        </p:txBody>
      </p:sp>
    </p:spTree>
    <p:extLst>
      <p:ext uri="{BB962C8B-B14F-4D97-AF65-F5344CB8AC3E}">
        <p14:creationId xmlns:p14="http://schemas.microsoft.com/office/powerpoint/2010/main" val="3309548243"/>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2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EC8850-1F9E-41F0-B846-3250CE57ACAA}">
  <ds:schemaRefs>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82A1515-87F4-45C0-81BB-CBDCDE251370}">
  <ds:schemaRefs>
    <ds:schemaRef ds:uri="http://schemas.microsoft.com/sharepoint/v3/contenttype/forms"/>
  </ds:schemaRefs>
</ds:datastoreItem>
</file>

<file path=customXml/itemProps3.xml><?xml version="1.0" encoding="utf-8"?>
<ds:datastoreItem xmlns:ds="http://schemas.openxmlformats.org/officeDocument/2006/customXml" ds:itemID="{75F520F3-50E0-4600-BB2C-1C1BDA285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147</Words>
  <Application>Microsoft Office PowerPoint</Application>
  <PresentationFormat>Widescreen</PresentationFormat>
  <Paragraphs>35</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ＭＳ Ｐゴシック</vt:lpstr>
      <vt:lpstr>Arial</vt:lpstr>
      <vt:lpstr>Arial Narrow</vt:lpstr>
      <vt:lpstr>Calibri</vt:lpstr>
      <vt:lpstr>Times New Roman</vt:lpstr>
      <vt:lpstr>1_Office Theme</vt:lpstr>
      <vt:lpstr>2_Office Theme</vt:lpstr>
      <vt:lpstr>Presentation Title</vt:lpstr>
      <vt:lpstr>Fiscal Policy</vt:lpstr>
      <vt:lpstr>Fiscal Policy Actions</vt:lpstr>
      <vt:lpstr>Fiscal Policy Impact</vt:lpstr>
      <vt:lpstr>References</vt:lpstr>
    </vt:vector>
  </TitlesOfParts>
  <Company>SNHU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McIsaac, Kristina</dc:creator>
  <cp:lastModifiedBy>Mitchell, Rebecca</cp:lastModifiedBy>
  <cp:revision>2</cp:revision>
  <dcterms:created xsi:type="dcterms:W3CDTF">2018-03-29T18:55:00Z</dcterms:created>
  <dcterms:modified xsi:type="dcterms:W3CDTF">2019-02-19T19:31:02Z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