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82" r:id="rId6"/>
    <p:sldId id="283" r:id="rId7"/>
    <p:sldId id="284" r:id="rId8"/>
    <p:sldId id="285" r:id="rId9"/>
    <p:sldId id="286" r:id="rId10"/>
    <p:sldId id="287" r:id="rId11"/>
    <p:sldId id="288" r:id="rId12"/>
    <p:sldId id="289" r:id="rId13"/>
    <p:sldId id="290" r:id="rId14"/>
    <p:sldId id="291" r:id="rId15"/>
    <p:sldId id="292" r:id="rId16"/>
    <p:sldId id="293" r:id="rId17"/>
    <p:sldId id="281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2" d="100"/>
          <a:sy n="72" d="100"/>
        </p:scale>
        <p:origin x="114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70261F-3B9C-4B3E-BD99-85BAC1A18B33}" type="datetimeFigureOut">
              <a:rPr lang="en-CA" smtClean="0"/>
              <a:t>2020-06-18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9087B6-AA6E-47AE-809F-0906800612F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503725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9087B6-AA6E-47AE-809F-0906800612FF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907788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9087B6-AA6E-47AE-809F-0906800612FF}" type="slidenum">
              <a:rPr lang="en-CA" smtClean="0"/>
              <a:t>17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371130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413B-A920-44B6-AB4A-0EC0E3BFADF7}" type="datetimeFigureOut">
              <a:rPr lang="en-CA" smtClean="0"/>
              <a:t>2020-06-18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26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413B-A920-44B6-AB4A-0EC0E3BFADF7}" type="datetimeFigureOut">
              <a:rPr lang="en-CA" smtClean="0"/>
              <a:t>2020-06-18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26208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413B-A920-44B6-AB4A-0EC0E3BFADF7}" type="datetimeFigureOut">
              <a:rPr lang="en-CA" smtClean="0"/>
              <a:t>2020-06-18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663118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413B-A920-44B6-AB4A-0EC0E3BFADF7}" type="datetimeFigureOut">
              <a:rPr lang="en-CA" smtClean="0"/>
              <a:t>2020-06-18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805754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413B-A920-44B6-AB4A-0EC0E3BFADF7}" type="datetimeFigureOut">
              <a:rPr lang="en-CA" smtClean="0"/>
              <a:t>2020-06-18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309480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413B-A920-44B6-AB4A-0EC0E3BFADF7}" type="datetimeFigureOut">
              <a:rPr lang="en-CA" smtClean="0"/>
              <a:t>2020-06-18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86602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413B-A920-44B6-AB4A-0EC0E3BFADF7}" type="datetimeFigureOut">
              <a:rPr lang="en-CA" smtClean="0"/>
              <a:t>2020-06-18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878645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413B-A920-44B6-AB4A-0EC0E3BFADF7}" type="datetimeFigureOut">
              <a:rPr lang="en-CA" smtClean="0"/>
              <a:t>2020-06-18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611848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413B-A920-44B6-AB4A-0EC0E3BFADF7}" type="datetimeFigureOut">
              <a:rPr lang="en-CA" smtClean="0"/>
              <a:t>2020-06-18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441092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413B-A920-44B6-AB4A-0EC0E3BFADF7}" type="datetimeFigureOut">
              <a:rPr lang="en-CA" smtClean="0"/>
              <a:t>2020-06-18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250166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413B-A920-44B6-AB4A-0EC0E3BFADF7}" type="datetimeFigureOut">
              <a:rPr lang="en-CA" smtClean="0"/>
              <a:t>2020-06-18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330435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hyperlink" Target="https://creativecommons.org/licenses/by/3.0/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C8413B-A920-44B6-AB4A-0EC0E3BFADF7}" type="datetimeFigureOut">
              <a:rPr lang="en-CA" smtClean="0"/>
              <a:t>2020-06-18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  <p:sp>
        <p:nvSpPr>
          <p:cNvPr id="8" name="TextBox 7"/>
          <p:cNvSpPr txBox="1"/>
          <p:nvPr userDrawn="1"/>
        </p:nvSpPr>
        <p:spPr>
          <a:xfrm>
            <a:off x="1097488" y="6304285"/>
            <a:ext cx="3515706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050" dirty="0"/>
              <a:t>This work is licensed under a</a:t>
            </a:r>
          </a:p>
          <a:p>
            <a:r>
              <a:rPr lang="en-CA" sz="1050" dirty="0">
                <a:hlinkClick r:id="rId13"/>
              </a:rPr>
              <a:t>Creative Commons Attribution 3.0 </a:t>
            </a:r>
            <a:r>
              <a:rPr lang="en-CA" sz="1050" dirty="0" err="1">
                <a:hlinkClick r:id="rId13"/>
              </a:rPr>
              <a:t>Unported</a:t>
            </a:r>
            <a:r>
              <a:rPr lang="en-CA" sz="1050" dirty="0">
                <a:hlinkClick r:id="rId13"/>
              </a:rPr>
              <a:t> License</a:t>
            </a:r>
            <a:r>
              <a:rPr lang="en-CA" sz="1050" dirty="0"/>
              <a:t> (CC-BY).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 flipH="1">
            <a:off x="427808" y="6257110"/>
            <a:ext cx="827532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 userDrawn="1"/>
        </p:nvSpPr>
        <p:spPr>
          <a:xfrm>
            <a:off x="6412292" y="6304285"/>
            <a:ext cx="2366353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CA" sz="1050" b="1" dirty="0"/>
              <a:t>Project Management</a:t>
            </a:r>
          </a:p>
          <a:p>
            <a:pPr algn="r"/>
            <a:r>
              <a:rPr lang="en-CA" sz="1050" dirty="0"/>
              <a:t>Chapter 8: Overview of Project Planning</a:t>
            </a:r>
          </a:p>
        </p:txBody>
      </p:sp>
      <p:pic>
        <p:nvPicPr>
          <p:cNvPr id="11" name="Picture 4" descr="http://i.creativecommons.org/l/by/3.0/88x31.png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39" y="6397627"/>
            <a:ext cx="628650" cy="2317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793962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CA" b="1" dirty="0">
                <a:latin typeface="Arial" panose="020B0604020202020204" pitchFamily="34" charset="0"/>
                <a:cs typeface="Arial" panose="020B0604020202020204" pitchFamily="34" charset="0"/>
              </a:rPr>
              <a:t>Overview of Project Planning</a:t>
            </a:r>
          </a:p>
        </p:txBody>
      </p:sp>
    </p:spTree>
    <p:extLst>
      <p:ext uri="{BB962C8B-B14F-4D97-AF65-F5344CB8AC3E}">
        <p14:creationId xmlns:p14="http://schemas.microsoft.com/office/powerpoint/2010/main" val="41847400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Budget Planning</a:t>
            </a:r>
            <a:endParaRPr lang="en-CA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What is the required budget?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When during the project will the amounts be needed?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Is an external source of funding required?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Etc.</a:t>
            </a:r>
          </a:p>
        </p:txBody>
      </p:sp>
    </p:spTree>
    <p:extLst>
      <p:ext uri="{BB962C8B-B14F-4D97-AF65-F5344CB8AC3E}">
        <p14:creationId xmlns:p14="http://schemas.microsoft.com/office/powerpoint/2010/main" val="41729816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Procurement Planning</a:t>
            </a:r>
            <a:endParaRPr lang="en-CA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Will equipment/supplies/software/etc. be purchased from another organization in order to carry out the project?</a:t>
            </a:r>
          </a:p>
        </p:txBody>
      </p:sp>
    </p:spTree>
    <p:extLst>
      <p:ext uri="{BB962C8B-B14F-4D97-AF65-F5344CB8AC3E}">
        <p14:creationId xmlns:p14="http://schemas.microsoft.com/office/powerpoint/2010/main" val="36432053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Risk Management</a:t>
            </a:r>
            <a:endParaRPr lang="en-CA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What can you anticipate in the way of unknowns that might impact the project?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Can you eliminate/reduce/mitigate the impacts of these risks? How?</a:t>
            </a:r>
          </a:p>
        </p:txBody>
      </p:sp>
    </p:spTree>
    <p:extLst>
      <p:ext uri="{BB962C8B-B14F-4D97-AF65-F5344CB8AC3E}">
        <p14:creationId xmlns:p14="http://schemas.microsoft.com/office/powerpoint/2010/main" val="37383768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Quality Planning</a:t>
            </a:r>
            <a:endParaRPr lang="en-CA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What is the required quality?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How will it be measured?</a:t>
            </a:r>
          </a:p>
        </p:txBody>
      </p:sp>
    </p:spTree>
    <p:extLst>
      <p:ext uri="{BB962C8B-B14F-4D97-AF65-F5344CB8AC3E}">
        <p14:creationId xmlns:p14="http://schemas.microsoft.com/office/powerpoint/2010/main" val="9261692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Communication Planning</a:t>
            </a:r>
            <a:endParaRPr lang="en-CA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What kinds of communication will be required throughout the project?</a:t>
            </a:r>
          </a:p>
          <a:p>
            <a:pPr lvl="1"/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With the team</a:t>
            </a:r>
          </a:p>
          <a:p>
            <a:pPr lvl="1"/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With the sponsor</a:t>
            </a:r>
          </a:p>
          <a:p>
            <a:pPr lvl="1"/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With other stakeholders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What forms of communication will you use?</a:t>
            </a:r>
          </a:p>
          <a:p>
            <a:pPr lvl="1"/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Formal, informal, written, oral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What is the planned frequency of communication?</a:t>
            </a:r>
          </a:p>
        </p:txBody>
      </p:sp>
    </p:spTree>
    <p:extLst>
      <p:ext uri="{BB962C8B-B14F-4D97-AF65-F5344CB8AC3E}">
        <p14:creationId xmlns:p14="http://schemas.microsoft.com/office/powerpoint/2010/main" val="42674335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Stakeholder Management Planning</a:t>
            </a:r>
            <a:endParaRPr lang="en-CA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The project initiation phase identified the stakeholders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During the planning phase</a:t>
            </a:r>
          </a:p>
          <a:p>
            <a:pPr lvl="1"/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Additional stakeholders may be identified</a:t>
            </a:r>
          </a:p>
          <a:p>
            <a:pPr lvl="1"/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Detailed plans are made about the format and frequency of communications with each stakeholder group</a:t>
            </a:r>
          </a:p>
          <a:p>
            <a:pPr lvl="1"/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Tools are identified which can be used to track and control the relationships between the stakeholders and the project</a:t>
            </a:r>
          </a:p>
          <a:p>
            <a:endParaRPr lang="en-CA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957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Summary</a:t>
            </a:r>
            <a:endParaRPr lang="en-CA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Project Planning phase includes Scope planning, Work Breakdown Structure,  Project schedule development,  Resource planning, Budget planning,  Procurement planning, Risk management,  Quality planning, Communication planning and Stakeholder Management Planning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When the project plan is approved by the sponsor, you are ready to proceed to implementation</a:t>
            </a:r>
          </a:p>
        </p:txBody>
      </p:sp>
    </p:spTree>
    <p:extLst>
      <p:ext uri="{BB962C8B-B14F-4D97-AF65-F5344CB8AC3E}">
        <p14:creationId xmlns:p14="http://schemas.microsoft.com/office/powerpoint/2010/main" val="9169493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b="1" dirty="0">
                <a:latin typeface="Arial" panose="020B0604020202020204" pitchFamily="34" charset="0"/>
                <a:cs typeface="Arial" panose="020B0604020202020204" pitchFamily="34" charset="0"/>
              </a:rPr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17377831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Project Planning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After the project charter is approved, the Project Initiation phase is complete and you are ready to proceed to the Project Planning phase. 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When the Project Planning phase is complete, you are ready to proceed to Project Implementation</a:t>
            </a:r>
          </a:p>
        </p:txBody>
      </p:sp>
    </p:spTree>
    <p:extLst>
      <p:ext uri="{BB962C8B-B14F-4D97-AF65-F5344CB8AC3E}">
        <p14:creationId xmlns:p14="http://schemas.microsoft.com/office/powerpoint/2010/main" val="39686631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Project Planning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Project planning is the second major project phase, and the second of the five process groups identified in PMBOK.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After the project charter is approved, the Project Initiation phase is complete and you are ready to proceed to the Project Planning phase. 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When the Project Planning phase is complete, you are ready to proceed to Project Implementation</a:t>
            </a:r>
          </a:p>
        </p:txBody>
      </p:sp>
    </p:spTree>
    <p:extLst>
      <p:ext uri="{BB962C8B-B14F-4D97-AF65-F5344CB8AC3E}">
        <p14:creationId xmlns:p14="http://schemas.microsoft.com/office/powerpoint/2010/main" val="12916867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Purpose</a:t>
            </a:r>
            <a:r>
              <a:rPr lang="en-CA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en-CA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CA" sz="2800" dirty="0">
                <a:latin typeface="Arial" panose="020B0604020202020204" pitchFamily="34" charset="0"/>
                <a:cs typeface="Arial" panose="020B0604020202020204" pitchFamily="34" charset="0"/>
              </a:rPr>
              <a:t>of the project planning phase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Establishing business requirements.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Establishing cost, schedule, list of deliverables, and delivery dates.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Establishing resources plan.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Getting management approval and proceeding to the next phase.</a:t>
            </a:r>
          </a:p>
        </p:txBody>
      </p:sp>
    </p:spTree>
    <p:extLst>
      <p:ext uri="{BB962C8B-B14F-4D97-AF65-F5344CB8AC3E}">
        <p14:creationId xmlns:p14="http://schemas.microsoft.com/office/powerpoint/2010/main" val="21218104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Basic processes</a:t>
            </a:r>
            <a:b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CA" sz="2800" dirty="0">
                <a:latin typeface="Arial" panose="020B0604020202020204" pitchFamily="34" charset="0"/>
                <a:cs typeface="Arial" panose="020B0604020202020204" pitchFamily="34" charset="0"/>
              </a:rPr>
              <a:t>of project planning </a:t>
            </a:r>
            <a:endParaRPr lang="en-C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Scope planning </a:t>
            </a:r>
          </a:p>
          <a:p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Preparing the Work Breakdown Structure </a:t>
            </a:r>
          </a:p>
          <a:p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Project schedule development </a:t>
            </a:r>
          </a:p>
          <a:p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Resource planning</a:t>
            </a:r>
          </a:p>
          <a:p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Budget planning </a:t>
            </a:r>
          </a:p>
          <a:p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Procurement planning</a:t>
            </a:r>
          </a:p>
          <a:p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Risk management </a:t>
            </a:r>
          </a:p>
          <a:p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Quality planning </a:t>
            </a:r>
          </a:p>
          <a:p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Communication planning</a:t>
            </a:r>
          </a:p>
          <a:p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Stakeholder management planning</a:t>
            </a:r>
          </a:p>
        </p:txBody>
      </p:sp>
    </p:spTree>
    <p:extLst>
      <p:ext uri="{BB962C8B-B14F-4D97-AF65-F5344CB8AC3E}">
        <p14:creationId xmlns:p14="http://schemas.microsoft.com/office/powerpoint/2010/main" val="5766853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Scope planning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Determining the scope is a key piece of being able to prepare a plan.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What is in?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What is out?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Make it</a:t>
            </a:r>
          </a:p>
          <a:p>
            <a:pPr lvl="1"/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Specific</a:t>
            </a:r>
          </a:p>
          <a:p>
            <a:pPr lvl="1"/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Measurable</a:t>
            </a:r>
          </a:p>
          <a:p>
            <a:endParaRPr lang="en-CA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54028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Preparing the WBS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Work breakdown structure:</a:t>
            </a:r>
          </a:p>
          <a:p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List of all tasks and subtasks required to achieve the scope (produce the deliverables)</a:t>
            </a:r>
          </a:p>
          <a:p>
            <a:endParaRPr lang="en-CA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66649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Project Schedule development</a:t>
            </a:r>
            <a:endParaRPr lang="en-CA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How long will each task on the WBS take?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What are the relationships between the tasks? 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Should you have a team to assist in the development?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Can a detailed WBS improve a schedule and cost?</a:t>
            </a:r>
          </a:p>
        </p:txBody>
      </p:sp>
    </p:spTree>
    <p:extLst>
      <p:ext uri="{BB962C8B-B14F-4D97-AF65-F5344CB8AC3E}">
        <p14:creationId xmlns:p14="http://schemas.microsoft.com/office/powerpoint/2010/main" val="15684059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Resource Planning</a:t>
            </a:r>
            <a:endParaRPr lang="en-CA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What resources are required to carry out each task on the WBS?</a:t>
            </a:r>
          </a:p>
          <a:p>
            <a:pPr lvl="1"/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Human</a:t>
            </a:r>
          </a:p>
          <a:p>
            <a:pPr lvl="1"/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Budget</a:t>
            </a:r>
          </a:p>
          <a:p>
            <a:pPr lvl="1"/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Specialized equipment</a:t>
            </a:r>
          </a:p>
          <a:p>
            <a:pPr lvl="1"/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Etc.</a:t>
            </a:r>
          </a:p>
        </p:txBody>
      </p:sp>
    </p:spTree>
    <p:extLst>
      <p:ext uri="{BB962C8B-B14F-4D97-AF65-F5344CB8AC3E}">
        <p14:creationId xmlns:p14="http://schemas.microsoft.com/office/powerpoint/2010/main" val="28727913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8426</TotalTime>
  <Words>549</Words>
  <Application>Microsoft Office PowerPoint</Application>
  <PresentationFormat>On-screen Show (4:3)</PresentationFormat>
  <Paragraphs>78</Paragraphs>
  <Slides>17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Office Theme</vt:lpstr>
      <vt:lpstr>Overview of Project Planning</vt:lpstr>
      <vt:lpstr>Project Planning</vt:lpstr>
      <vt:lpstr>Project Planning</vt:lpstr>
      <vt:lpstr>Purpose  of the project planning phase</vt:lpstr>
      <vt:lpstr>Basic processes of project planning </vt:lpstr>
      <vt:lpstr>Scope planning</vt:lpstr>
      <vt:lpstr>Preparing the WBS</vt:lpstr>
      <vt:lpstr>Project Schedule development</vt:lpstr>
      <vt:lpstr>Resource Planning</vt:lpstr>
      <vt:lpstr>Budget Planning</vt:lpstr>
      <vt:lpstr>Procurement Planning</vt:lpstr>
      <vt:lpstr>Risk Management</vt:lpstr>
      <vt:lpstr>Quality Planning</vt:lpstr>
      <vt:lpstr>Communication Planning</vt:lpstr>
      <vt:lpstr>Stakeholder Management Planning</vt:lpstr>
      <vt:lpstr>Summary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Management</dc:title>
  <dc:creator>Brendan</dc:creator>
  <cp:lastModifiedBy>Eunice</cp:lastModifiedBy>
  <cp:revision>20</cp:revision>
  <dcterms:created xsi:type="dcterms:W3CDTF">2014-06-09T20:10:57Z</dcterms:created>
  <dcterms:modified xsi:type="dcterms:W3CDTF">2020-06-18T05:38:05Z</dcterms:modified>
</cp:coreProperties>
</file>