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3"/>
              </a:rPr>
              <a:t>Creative Commons Attribution 3.0 </a:t>
            </a:r>
            <a:r>
              <a:rPr lang="en-CA" sz="1050" dirty="0" err="1">
                <a:hlinkClick r:id="rId13"/>
              </a:rPr>
              <a:t>Unported</a:t>
            </a:r>
            <a:r>
              <a:rPr lang="en-CA" sz="1050" dirty="0">
                <a:hlinkClick r:id="rId13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412292" y="6304285"/>
            <a:ext cx="23663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8: Overview of Project Planning</a:t>
            </a:r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Overview of Project Planning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required budget?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during the project will the amounts be needed?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Is an external source of funding required?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172981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Procurement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Will equipment/supplies/software/etc. be purchased from another organization in order to carry out the project?</a:t>
            </a:r>
          </a:p>
        </p:txBody>
      </p:sp>
    </p:spTree>
    <p:extLst>
      <p:ext uri="{BB962C8B-B14F-4D97-AF65-F5344CB8AC3E}">
        <p14:creationId xmlns:p14="http://schemas.microsoft.com/office/powerpoint/2010/main" val="3643205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can you anticipate in the way of unknowns that might impact the project?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Can you eliminate/reduce/mitigate the impacts of these risks? How?</a:t>
            </a:r>
          </a:p>
        </p:txBody>
      </p:sp>
    </p:spTree>
    <p:extLst>
      <p:ext uri="{BB962C8B-B14F-4D97-AF65-F5344CB8AC3E}">
        <p14:creationId xmlns:p14="http://schemas.microsoft.com/office/powerpoint/2010/main" val="3738376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Quality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required quality?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How will it be measured?</a:t>
            </a:r>
          </a:p>
        </p:txBody>
      </p:sp>
    </p:spTree>
    <p:extLst>
      <p:ext uri="{BB962C8B-B14F-4D97-AF65-F5344CB8AC3E}">
        <p14:creationId xmlns:p14="http://schemas.microsoft.com/office/powerpoint/2010/main" val="926169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Communication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kinds of communication will be required throughout the project?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With the team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With the sponsor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With other stakeholders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forms of communication will you use?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Formal, informal, written, oral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planned frequency of communication?</a:t>
            </a:r>
          </a:p>
        </p:txBody>
      </p:sp>
    </p:spTree>
    <p:extLst>
      <p:ext uri="{BB962C8B-B14F-4D97-AF65-F5344CB8AC3E}">
        <p14:creationId xmlns:p14="http://schemas.microsoft.com/office/powerpoint/2010/main" val="4267433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initiation phase identified the stakeholders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During the planning phase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Additional stakeholders may be identified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Detailed plans are made about the format and frequency of communications with each stakeholder group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Tools are identified which can be used to track and control the relationships between the stakeholders and the project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5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Planning phase includes Scope planning, Work Breakdown Structure,  Project schedule development,  Resource planning, Budget planning,  Procurement planning, Risk management,  Quality planning, Communication planning and Stakeholder Management Planning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the project plan is approved by the sponsor, you are ready to proceed to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916949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After the project charter is approved, the Project Initiation phase is complete and you are ready to proceed to the Project Planning phase.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the Project Planning phase is complete, you are ready to proceed to Project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planning is the second major project phase, and the second of the five process groups identified in PMBOK.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After the project charter is approved, the Project Initiation phase is complete and you are ready to proceed to the Project Planning phase.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the Project Planning phase is complete, you are ready to proceed to Project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of the project planning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Establishing business requirements.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Establishing cost, schedule, list of deliverables, and delivery dates.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Establishing resources plan.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Getting management approval and proceeding to the next phase.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Basic processes</a:t>
            </a:r>
            <a:b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of project planning 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Scope planning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Preparing the Work Breakdown Structure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schedule development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Budget planning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Procurement planning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Risk management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Quality planning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Communication planning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planning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Scope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Determining the scope is a key piece of being able to prepare a plan.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in?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out?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Make it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Measurable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Preparing the WBS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Work breakdown structure: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List of all tasks and subtasks required to achieve the scope (produce the deliverables)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development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How long will each task on the WBS take?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are the relationships between the tasks?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Should you have a team to assist in the development?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Can a detailed WBS improve a schedule and cost?</a:t>
            </a: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resources are required to carry out each task on the WBS?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Specialized equipment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872791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8426</TotalTime>
  <Words>549</Words>
  <Application>Microsoft Office PowerPoint</Application>
  <PresentationFormat>On-screen Show (4:3)</PresentationFormat>
  <Paragraphs>78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Overview of Project Planning</vt:lpstr>
      <vt:lpstr>Project Planning</vt:lpstr>
      <vt:lpstr>Project Planning</vt:lpstr>
      <vt:lpstr>Purpose  of the project planning phase</vt:lpstr>
      <vt:lpstr>Basic processes of project planning </vt:lpstr>
      <vt:lpstr>Scope planning</vt:lpstr>
      <vt:lpstr>Preparing the WBS</vt:lpstr>
      <vt:lpstr>Project Schedule development</vt:lpstr>
      <vt:lpstr>Resource Planning</vt:lpstr>
      <vt:lpstr>Budget Planning</vt:lpstr>
      <vt:lpstr>Procurement Planning</vt:lpstr>
      <vt:lpstr>Risk Management</vt:lpstr>
      <vt:lpstr>Quality Planning</vt:lpstr>
      <vt:lpstr>Communication Planning</vt:lpstr>
      <vt:lpstr>Stakeholder Management Planning</vt:lpstr>
      <vt:lpstr>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Eunice</cp:lastModifiedBy>
  <cp:revision>20</cp:revision>
  <dcterms:created xsi:type="dcterms:W3CDTF">2014-06-09T20:10:57Z</dcterms:created>
  <dcterms:modified xsi:type="dcterms:W3CDTF">2020-06-18T05:38:05Z</dcterms:modified>
</cp:coreProperties>
</file>