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7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CBEF-3E8C-4110-960D-764626930B93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95B5-41C7-4575-B732-3D3F45B01E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Anselm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is the greatest thing we can think of.</a:t>
            </a:r>
          </a:p>
          <a:p>
            <a:r>
              <a:rPr lang="en-US" dirty="0" smtClean="0"/>
              <a:t>Things can exists only in our imaginations, or they can also exists in reality.</a:t>
            </a:r>
          </a:p>
          <a:p>
            <a:r>
              <a:rPr lang="en-US" dirty="0" smtClean="0"/>
              <a:t>Things that exists in reality are always better than things that exists only in our imaginations.</a:t>
            </a:r>
          </a:p>
          <a:p>
            <a:r>
              <a:rPr lang="en-US" dirty="0" smtClean="0"/>
              <a:t>If God existed only in our imaginations, he wouldn’t be the greatest thing we can think of, because God in reality would be better.</a:t>
            </a:r>
          </a:p>
          <a:p>
            <a:r>
              <a:rPr lang="en-US" dirty="0" smtClean="0"/>
              <a:t>Thus, God must exits in reality.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Anselm </vt:lpstr>
    </vt:vector>
  </TitlesOfParts>
  <Company>King's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Anselm </dc:title>
  <dc:creator>Windows User</dc:creator>
  <cp:lastModifiedBy>Windows User</cp:lastModifiedBy>
  <cp:revision>1</cp:revision>
  <dcterms:created xsi:type="dcterms:W3CDTF">2017-10-23T11:27:38Z</dcterms:created>
  <dcterms:modified xsi:type="dcterms:W3CDTF">2017-10-23T11:30:53Z</dcterms:modified>
</cp:coreProperties>
</file>