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0" r:id="rId2"/>
  </p:sldMasterIdLst>
  <p:notesMasterIdLst>
    <p:notesMasterId r:id="rId9"/>
  </p:notesMasterIdLst>
  <p:sldIdLst>
    <p:sldId id="256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18" roundtripDataSignature="AMtx7mhXJTXNaSosPq2PDfbaw10IZlEgo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13"/>
  </p:normalViewPr>
  <p:slideViewPr>
    <p:cSldViewPr snapToGrid="0"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8" Type="http://customschemas.google.com/relationships/presentationmetadata" Target="metadata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2515246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657523b0e9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g657523b0e9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6fba93b7b8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g6fba93b7b8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8"/>
          <p:cNvSpPr txBox="1">
            <a:spLocks noGrp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subTitle" idx="1"/>
          </p:nvPr>
        </p:nvSpPr>
        <p:spPr>
          <a:xfrm>
            <a:off x="1371600" y="32766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SzPts val="3200"/>
              <a:buFont typeface="Noto Sans Symbols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dt" idx="10"/>
          </p:nvPr>
        </p:nvSpPr>
        <p:spPr>
          <a:xfrm>
            <a:off x="152400" y="624840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ftr" idx="11"/>
          </p:nvPr>
        </p:nvSpPr>
        <p:spPr>
          <a:xfrm>
            <a:off x="2438400" y="6248400"/>
            <a:ext cx="4267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6858000" y="624840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1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2" name="Google Shape;112;p1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▪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9pPr>
          </a:lstStyle>
          <a:p>
            <a:endParaRPr/>
          </a:p>
        </p:txBody>
      </p:sp>
      <p:sp>
        <p:nvSpPr>
          <p:cNvPr id="113" name="Google Shape;113;p1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4" name="Google Shape;114;p1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▪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9pPr>
          </a:lstStyle>
          <a:p>
            <a:endParaRPr/>
          </a:p>
        </p:txBody>
      </p:sp>
      <p:sp>
        <p:nvSpPr>
          <p:cNvPr id="115" name="Google Shape;115;p18"/>
          <p:cNvSpPr txBox="1">
            <a:spLocks noGrp="1"/>
          </p:cNvSpPr>
          <p:nvPr>
            <p:ph type="dt" idx="10"/>
          </p:nvPr>
        </p:nvSpPr>
        <p:spPr>
          <a:xfrm>
            <a:off x="914400" y="6477000"/>
            <a:ext cx="1371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8"/>
          <p:cNvSpPr txBox="1">
            <a:spLocks noGrp="1"/>
          </p:cNvSpPr>
          <p:nvPr>
            <p:ph type="ftr" idx="11"/>
          </p:nvPr>
        </p:nvSpPr>
        <p:spPr>
          <a:xfrm>
            <a:off x="2362200" y="6459537"/>
            <a:ext cx="4114800" cy="398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8"/>
          <p:cNvSpPr txBox="1">
            <a:spLocks noGrp="1"/>
          </p:cNvSpPr>
          <p:nvPr>
            <p:ph type="sldNum" idx="12"/>
          </p:nvPr>
        </p:nvSpPr>
        <p:spPr>
          <a:xfrm>
            <a:off x="6553200" y="6457950"/>
            <a:ext cx="1676400" cy="40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9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19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121" name="Google Shape;121;p19"/>
          <p:cNvSpPr txBox="1">
            <a:spLocks noGrp="1"/>
          </p:cNvSpPr>
          <p:nvPr>
            <p:ph type="dt" idx="10"/>
          </p:nvPr>
        </p:nvSpPr>
        <p:spPr>
          <a:xfrm>
            <a:off x="914400" y="6477000"/>
            <a:ext cx="1371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9"/>
          <p:cNvSpPr txBox="1">
            <a:spLocks noGrp="1"/>
          </p:cNvSpPr>
          <p:nvPr>
            <p:ph type="ftr" idx="11"/>
          </p:nvPr>
        </p:nvSpPr>
        <p:spPr>
          <a:xfrm>
            <a:off x="2362200" y="6459537"/>
            <a:ext cx="4114800" cy="398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19"/>
          <p:cNvSpPr txBox="1">
            <a:spLocks noGrp="1"/>
          </p:cNvSpPr>
          <p:nvPr>
            <p:ph type="sldNum" idx="12"/>
          </p:nvPr>
        </p:nvSpPr>
        <p:spPr>
          <a:xfrm>
            <a:off x="6553200" y="6457950"/>
            <a:ext cx="1676400" cy="40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52400" y="76200"/>
            <a:ext cx="8839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body" idx="1"/>
          </p:nvPr>
        </p:nvSpPr>
        <p:spPr>
          <a:xfrm>
            <a:off x="762000" y="1600200"/>
            <a:ext cx="76200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dt" idx="10"/>
          </p:nvPr>
        </p:nvSpPr>
        <p:spPr>
          <a:xfrm>
            <a:off x="914400" y="6477000"/>
            <a:ext cx="1371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ftr" idx="11"/>
          </p:nvPr>
        </p:nvSpPr>
        <p:spPr>
          <a:xfrm>
            <a:off x="2362200" y="6459537"/>
            <a:ext cx="4114800" cy="398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sldNum" idx="12"/>
          </p:nvPr>
        </p:nvSpPr>
        <p:spPr>
          <a:xfrm>
            <a:off x="6553200" y="6457950"/>
            <a:ext cx="1676400" cy="40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>
            <a:spLocks noGrp="1"/>
          </p:cNvSpPr>
          <p:nvPr>
            <p:ph type="title"/>
          </p:nvPr>
        </p:nvSpPr>
        <p:spPr>
          <a:xfrm>
            <a:off x="152400" y="76200"/>
            <a:ext cx="8839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body" idx="1"/>
          </p:nvPr>
        </p:nvSpPr>
        <p:spPr>
          <a:xfrm>
            <a:off x="762000" y="1600200"/>
            <a:ext cx="3733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SzPts val="2800"/>
              <a:buChar char="▪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3733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SzPts val="2800"/>
              <a:buChar char="▪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914400" y="6477000"/>
            <a:ext cx="1371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2362200" y="6459537"/>
            <a:ext cx="4114800" cy="398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553200" y="6457950"/>
            <a:ext cx="1676400" cy="40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4861719" y="1996281"/>
            <a:ext cx="6049963" cy="220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365919" y="-137319"/>
            <a:ext cx="6049963" cy="6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914400" y="6477000"/>
            <a:ext cx="1371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2362200" y="6459537"/>
            <a:ext cx="4114800" cy="398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553200" y="6457950"/>
            <a:ext cx="1676400" cy="40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3"/>
          <p:cNvSpPr txBox="1">
            <a:spLocks noGrp="1"/>
          </p:cNvSpPr>
          <p:nvPr>
            <p:ph type="title"/>
          </p:nvPr>
        </p:nvSpPr>
        <p:spPr>
          <a:xfrm>
            <a:off x="152400" y="76200"/>
            <a:ext cx="8839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body" idx="1"/>
          </p:nvPr>
        </p:nvSpPr>
        <p:spPr>
          <a:xfrm rot="5400000">
            <a:off x="2309019" y="53181"/>
            <a:ext cx="4525962" cy="76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dt" idx="10"/>
          </p:nvPr>
        </p:nvSpPr>
        <p:spPr>
          <a:xfrm>
            <a:off x="914400" y="6477000"/>
            <a:ext cx="1371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ftr" idx="11"/>
          </p:nvPr>
        </p:nvSpPr>
        <p:spPr>
          <a:xfrm>
            <a:off x="2362200" y="6459537"/>
            <a:ext cx="4114800" cy="398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sldNum" idx="12"/>
          </p:nvPr>
        </p:nvSpPr>
        <p:spPr>
          <a:xfrm>
            <a:off x="6553200" y="6457950"/>
            <a:ext cx="1676400" cy="40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4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320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400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dt" idx="10"/>
          </p:nvPr>
        </p:nvSpPr>
        <p:spPr>
          <a:xfrm>
            <a:off x="914400" y="6477000"/>
            <a:ext cx="1371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4"/>
          <p:cNvSpPr txBox="1">
            <a:spLocks noGrp="1"/>
          </p:cNvSpPr>
          <p:nvPr>
            <p:ph type="ftr" idx="11"/>
          </p:nvPr>
        </p:nvSpPr>
        <p:spPr>
          <a:xfrm>
            <a:off x="2362200" y="6459537"/>
            <a:ext cx="4114800" cy="398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sldNum" idx="12"/>
          </p:nvPr>
        </p:nvSpPr>
        <p:spPr>
          <a:xfrm>
            <a:off x="6553200" y="6457950"/>
            <a:ext cx="1676400" cy="40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SzPts val="3200"/>
              <a:buChar char="▪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SzPts val="2800"/>
              <a:buFont typeface="Arial"/>
              <a:buChar char="•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SzPts val="2400"/>
              <a:buChar char="▪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9pPr>
          </a:lstStyle>
          <a:p>
            <a:endParaRPr/>
          </a:p>
        </p:txBody>
      </p:sp>
      <p:sp>
        <p:nvSpPr>
          <p:cNvPr id="96" name="Google Shape;96;p15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97" name="Google Shape;97;p15"/>
          <p:cNvSpPr txBox="1">
            <a:spLocks noGrp="1"/>
          </p:cNvSpPr>
          <p:nvPr>
            <p:ph type="dt" idx="10"/>
          </p:nvPr>
        </p:nvSpPr>
        <p:spPr>
          <a:xfrm>
            <a:off x="914400" y="6477000"/>
            <a:ext cx="1371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ftr" idx="11"/>
          </p:nvPr>
        </p:nvSpPr>
        <p:spPr>
          <a:xfrm>
            <a:off x="2362200" y="6459537"/>
            <a:ext cx="4114800" cy="398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5"/>
          <p:cNvSpPr txBox="1">
            <a:spLocks noGrp="1"/>
          </p:cNvSpPr>
          <p:nvPr>
            <p:ph type="sldNum" idx="12"/>
          </p:nvPr>
        </p:nvSpPr>
        <p:spPr>
          <a:xfrm>
            <a:off x="6553200" y="6457950"/>
            <a:ext cx="1676400" cy="40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6"/>
          <p:cNvSpPr txBox="1">
            <a:spLocks noGrp="1"/>
          </p:cNvSpPr>
          <p:nvPr>
            <p:ph type="dt" idx="10"/>
          </p:nvPr>
        </p:nvSpPr>
        <p:spPr>
          <a:xfrm>
            <a:off x="914400" y="6477000"/>
            <a:ext cx="1371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6"/>
          <p:cNvSpPr txBox="1">
            <a:spLocks noGrp="1"/>
          </p:cNvSpPr>
          <p:nvPr>
            <p:ph type="ftr" idx="11"/>
          </p:nvPr>
        </p:nvSpPr>
        <p:spPr>
          <a:xfrm>
            <a:off x="2362200" y="6459537"/>
            <a:ext cx="4114800" cy="398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16"/>
          <p:cNvSpPr txBox="1">
            <a:spLocks noGrp="1"/>
          </p:cNvSpPr>
          <p:nvPr>
            <p:ph type="sldNum" idx="12"/>
          </p:nvPr>
        </p:nvSpPr>
        <p:spPr>
          <a:xfrm>
            <a:off x="6553200" y="6457950"/>
            <a:ext cx="1676400" cy="40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7"/>
          <p:cNvSpPr txBox="1">
            <a:spLocks noGrp="1"/>
          </p:cNvSpPr>
          <p:nvPr>
            <p:ph type="title"/>
          </p:nvPr>
        </p:nvSpPr>
        <p:spPr>
          <a:xfrm>
            <a:off x="152400" y="76200"/>
            <a:ext cx="8839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7"/>
          <p:cNvSpPr txBox="1">
            <a:spLocks noGrp="1"/>
          </p:cNvSpPr>
          <p:nvPr>
            <p:ph type="dt" idx="10"/>
          </p:nvPr>
        </p:nvSpPr>
        <p:spPr>
          <a:xfrm>
            <a:off x="914400" y="6477000"/>
            <a:ext cx="1371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7"/>
          <p:cNvSpPr txBox="1">
            <a:spLocks noGrp="1"/>
          </p:cNvSpPr>
          <p:nvPr>
            <p:ph type="ftr" idx="11"/>
          </p:nvPr>
        </p:nvSpPr>
        <p:spPr>
          <a:xfrm>
            <a:off x="2362200" y="6459537"/>
            <a:ext cx="4114800" cy="398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17"/>
          <p:cNvSpPr txBox="1">
            <a:spLocks noGrp="1"/>
          </p:cNvSpPr>
          <p:nvPr>
            <p:ph type="sldNum" idx="12"/>
          </p:nvPr>
        </p:nvSpPr>
        <p:spPr>
          <a:xfrm>
            <a:off x="6553200" y="6457950"/>
            <a:ext cx="1676400" cy="40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7"/>
          <p:cNvGrpSpPr/>
          <p:nvPr/>
        </p:nvGrpSpPr>
        <p:grpSpPr>
          <a:xfrm>
            <a:off x="76200" y="1066800"/>
            <a:ext cx="8991600" cy="4495800"/>
            <a:chOff x="48" y="672"/>
            <a:chExt cx="5664" cy="2832"/>
          </a:xfrm>
        </p:grpSpPr>
        <p:grpSp>
          <p:nvGrpSpPr>
            <p:cNvPr id="7" name="Google Shape;7;p7"/>
            <p:cNvGrpSpPr/>
            <p:nvPr/>
          </p:nvGrpSpPr>
          <p:grpSpPr>
            <a:xfrm>
              <a:off x="96" y="768"/>
              <a:ext cx="5568" cy="2592"/>
              <a:chOff x="96" y="768"/>
              <a:chExt cx="5568" cy="2592"/>
            </a:xfrm>
          </p:grpSpPr>
          <p:sp>
            <p:nvSpPr>
              <p:cNvPr id="8" name="Google Shape;8;p7"/>
              <p:cNvSpPr/>
              <p:nvPr/>
            </p:nvSpPr>
            <p:spPr>
              <a:xfrm>
                <a:off x="192" y="864"/>
                <a:ext cx="5376" cy="2400"/>
              </a:xfrm>
              <a:prstGeom prst="plaque">
                <a:avLst>
                  <a:gd name="adj" fmla="val 1650"/>
                </a:avLst>
              </a:prstGeom>
              <a:solidFill>
                <a:schemeClr val="lt1"/>
              </a:solidFill>
              <a:ln w="9525" cap="flat" cmpd="sng">
                <a:solidFill>
                  <a:schemeClr val="l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Times"/>
                  <a:ea typeface="Times"/>
                  <a:cs typeface="Times"/>
                  <a:sym typeface="Times"/>
                </a:endParaRPr>
              </a:p>
            </p:txBody>
          </p:sp>
          <p:sp>
            <p:nvSpPr>
              <p:cNvPr id="9" name="Google Shape;9;p7"/>
              <p:cNvSpPr/>
              <p:nvPr/>
            </p:nvSpPr>
            <p:spPr>
              <a:xfrm rot="5400000">
                <a:off x="-840" y="2040"/>
                <a:ext cx="1968" cy="96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8377" y="21600"/>
                    </a:lnTo>
                    <a:lnTo>
                      <a:pt x="13223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lt1"/>
                  </a:gs>
                </a:gsLst>
                <a:lin ang="108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Times"/>
                  <a:ea typeface="Times"/>
                  <a:cs typeface="Times"/>
                  <a:sym typeface="Times"/>
                </a:endParaRPr>
              </a:p>
            </p:txBody>
          </p:sp>
          <p:sp>
            <p:nvSpPr>
              <p:cNvPr id="10" name="Google Shape;10;p7"/>
              <p:cNvSpPr/>
              <p:nvPr/>
            </p:nvSpPr>
            <p:spPr>
              <a:xfrm rot="10800000">
                <a:off x="480" y="768"/>
                <a:ext cx="4800" cy="96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8377" y="21600"/>
                    </a:lnTo>
                    <a:lnTo>
                      <a:pt x="13223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lt1"/>
                  </a:gs>
                  <a:gs pos="100000">
                    <a:schemeClr val="lt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Times"/>
                  <a:ea typeface="Times"/>
                  <a:cs typeface="Times"/>
                  <a:sym typeface="Times"/>
                </a:endParaRPr>
              </a:p>
            </p:txBody>
          </p:sp>
          <p:sp>
            <p:nvSpPr>
              <p:cNvPr id="11" name="Google Shape;11;p7"/>
              <p:cNvSpPr/>
              <p:nvPr/>
            </p:nvSpPr>
            <p:spPr>
              <a:xfrm>
                <a:off x="528" y="3264"/>
                <a:ext cx="4800" cy="96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8377" y="21600"/>
                    </a:lnTo>
                    <a:lnTo>
                      <a:pt x="13223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lt1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Times"/>
                  <a:ea typeface="Times"/>
                  <a:cs typeface="Times"/>
                  <a:sym typeface="Times"/>
                </a:endParaRPr>
              </a:p>
            </p:txBody>
          </p:sp>
          <p:sp>
            <p:nvSpPr>
              <p:cNvPr id="12" name="Google Shape;12;p7"/>
              <p:cNvSpPr/>
              <p:nvPr/>
            </p:nvSpPr>
            <p:spPr>
              <a:xfrm rot="-5400000">
                <a:off x="4632" y="2040"/>
                <a:ext cx="1968" cy="96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8377" y="21600"/>
                    </a:lnTo>
                    <a:lnTo>
                      <a:pt x="13223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lt1"/>
                  </a:gs>
                  <a:gs pos="100000">
                    <a:schemeClr val="lt2"/>
                  </a:gs>
                </a:gsLst>
                <a:lin ang="108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Times"/>
                  <a:ea typeface="Times"/>
                  <a:cs typeface="Times"/>
                  <a:sym typeface="Times"/>
                </a:endParaRPr>
              </a:p>
            </p:txBody>
          </p:sp>
        </p:grpSp>
        <p:grpSp>
          <p:nvGrpSpPr>
            <p:cNvPr id="13" name="Google Shape;13;p7"/>
            <p:cNvGrpSpPr/>
            <p:nvPr/>
          </p:nvGrpSpPr>
          <p:grpSpPr>
            <a:xfrm>
              <a:off x="48" y="672"/>
              <a:ext cx="480" cy="480"/>
              <a:chOff x="48" y="672"/>
              <a:chExt cx="480" cy="480"/>
            </a:xfrm>
          </p:grpSpPr>
          <p:sp>
            <p:nvSpPr>
              <p:cNvPr id="14" name="Google Shape;14;p7"/>
              <p:cNvSpPr/>
              <p:nvPr/>
            </p:nvSpPr>
            <p:spPr>
              <a:xfrm>
                <a:off x="48" y="672"/>
                <a:ext cx="480" cy="480"/>
              </a:xfrm>
              <a:prstGeom prst="ellipse">
                <a:avLst/>
              </a:prstGeom>
              <a:gradFill>
                <a:gsLst>
                  <a:gs pos="0">
                    <a:schemeClr val="accent1"/>
                  </a:gs>
                  <a:gs pos="100000">
                    <a:srgbClr val="000000"/>
                  </a:gs>
                </a:gsLst>
                <a:lin ang="13500000" scaled="0"/>
              </a:gradFill>
              <a:ln w="9525" cap="flat" cmpd="sng">
                <a:solidFill>
                  <a:schemeClr val="lt2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71842" dir="2700000">
                  <a:schemeClr val="lt2">
                    <a:alpha val="49803"/>
                  </a:scheme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Times"/>
                  <a:ea typeface="Times"/>
                  <a:cs typeface="Times"/>
                  <a:sym typeface="Times"/>
                </a:endParaRPr>
              </a:p>
            </p:txBody>
          </p:sp>
          <p:sp>
            <p:nvSpPr>
              <p:cNvPr id="15" name="Google Shape;15;p7"/>
              <p:cNvSpPr/>
              <p:nvPr/>
            </p:nvSpPr>
            <p:spPr>
              <a:xfrm>
                <a:off x="96" y="720"/>
                <a:ext cx="281" cy="3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blurRad="63500" dist="170861" dir="2519233" sx="125000" sy="125000">
                  <a:schemeClr val="lt2">
                    <a:alpha val="49803"/>
                  </a:scheme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Times"/>
                  <a:ea typeface="Times"/>
                  <a:cs typeface="Times"/>
                  <a:sym typeface="Times"/>
                </a:endParaRPr>
              </a:p>
            </p:txBody>
          </p:sp>
        </p:grpSp>
        <p:grpSp>
          <p:nvGrpSpPr>
            <p:cNvPr id="16" name="Google Shape;16;p7"/>
            <p:cNvGrpSpPr/>
            <p:nvPr/>
          </p:nvGrpSpPr>
          <p:grpSpPr>
            <a:xfrm>
              <a:off x="5232" y="672"/>
              <a:ext cx="480" cy="480"/>
              <a:chOff x="5232" y="672"/>
              <a:chExt cx="480" cy="480"/>
            </a:xfrm>
          </p:grpSpPr>
          <p:sp>
            <p:nvSpPr>
              <p:cNvPr id="17" name="Google Shape;17;p7"/>
              <p:cNvSpPr/>
              <p:nvPr/>
            </p:nvSpPr>
            <p:spPr>
              <a:xfrm>
                <a:off x="5232" y="672"/>
                <a:ext cx="480" cy="480"/>
              </a:xfrm>
              <a:prstGeom prst="ellipse">
                <a:avLst/>
              </a:prstGeom>
              <a:gradFill>
                <a:gsLst>
                  <a:gs pos="0">
                    <a:srgbClr val="000000"/>
                  </a:gs>
                  <a:gs pos="100000">
                    <a:schemeClr val="accent1"/>
                  </a:gs>
                </a:gsLst>
                <a:lin ang="8100000" scaled="0"/>
              </a:gradFill>
              <a:ln w="9525" cap="flat" cmpd="sng">
                <a:solidFill>
                  <a:schemeClr val="lt2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71842" dir="8100000">
                  <a:schemeClr val="lt2">
                    <a:alpha val="49803"/>
                  </a:scheme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Times"/>
                  <a:ea typeface="Times"/>
                  <a:cs typeface="Times"/>
                  <a:sym typeface="Times"/>
                </a:endParaRPr>
              </a:p>
            </p:txBody>
          </p:sp>
          <p:sp>
            <p:nvSpPr>
              <p:cNvPr id="18" name="Google Shape;18;p7"/>
              <p:cNvSpPr/>
              <p:nvPr/>
            </p:nvSpPr>
            <p:spPr>
              <a:xfrm>
                <a:off x="5383" y="720"/>
                <a:ext cx="281" cy="3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blurRad="63500" dist="115003" dir="5780412" sx="125000" sy="125000">
                  <a:schemeClr val="lt2">
                    <a:alpha val="49803"/>
                  </a:scheme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Times"/>
                  <a:ea typeface="Times"/>
                  <a:cs typeface="Times"/>
                  <a:sym typeface="Times"/>
                </a:endParaRPr>
              </a:p>
            </p:txBody>
          </p:sp>
        </p:grpSp>
        <p:grpSp>
          <p:nvGrpSpPr>
            <p:cNvPr id="19" name="Google Shape;19;p7"/>
            <p:cNvGrpSpPr/>
            <p:nvPr/>
          </p:nvGrpSpPr>
          <p:grpSpPr>
            <a:xfrm>
              <a:off x="48" y="3024"/>
              <a:ext cx="480" cy="480"/>
              <a:chOff x="48" y="3696"/>
              <a:chExt cx="480" cy="480"/>
            </a:xfrm>
          </p:grpSpPr>
          <p:sp>
            <p:nvSpPr>
              <p:cNvPr id="20" name="Google Shape;20;p7"/>
              <p:cNvSpPr/>
              <p:nvPr/>
            </p:nvSpPr>
            <p:spPr>
              <a:xfrm>
                <a:off x="48" y="3696"/>
                <a:ext cx="480" cy="480"/>
              </a:xfrm>
              <a:prstGeom prst="ellipse">
                <a:avLst/>
              </a:prstGeom>
              <a:gradFill>
                <a:gsLst>
                  <a:gs pos="0">
                    <a:schemeClr val="accent1"/>
                  </a:gs>
                  <a:gs pos="100000">
                    <a:srgbClr val="000000"/>
                  </a:gs>
                </a:gsLst>
                <a:lin ang="8100000" scaled="0"/>
              </a:gradFill>
              <a:ln w="9525" cap="flat" cmpd="sng">
                <a:solidFill>
                  <a:schemeClr val="lt2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71842" dir="18900000">
                  <a:schemeClr val="lt2">
                    <a:alpha val="49803"/>
                  </a:scheme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Times"/>
                  <a:ea typeface="Times"/>
                  <a:cs typeface="Times"/>
                  <a:sym typeface="Times"/>
                </a:endParaRPr>
              </a:p>
            </p:txBody>
          </p:sp>
          <p:sp>
            <p:nvSpPr>
              <p:cNvPr id="21" name="Google Shape;21;p7"/>
              <p:cNvSpPr/>
              <p:nvPr/>
            </p:nvSpPr>
            <p:spPr>
              <a:xfrm>
                <a:off x="96" y="3826"/>
                <a:ext cx="281" cy="3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blurRad="63500" dist="127633" dir="342636" sx="125000" sy="125000">
                  <a:schemeClr val="lt2">
                    <a:alpha val="49803"/>
                  </a:scheme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Times"/>
                  <a:ea typeface="Times"/>
                  <a:cs typeface="Times"/>
                  <a:sym typeface="Times"/>
                </a:endParaRPr>
              </a:p>
            </p:txBody>
          </p:sp>
        </p:grpSp>
        <p:grpSp>
          <p:nvGrpSpPr>
            <p:cNvPr id="22" name="Google Shape;22;p7"/>
            <p:cNvGrpSpPr/>
            <p:nvPr/>
          </p:nvGrpSpPr>
          <p:grpSpPr>
            <a:xfrm>
              <a:off x="5184" y="3024"/>
              <a:ext cx="480" cy="480"/>
              <a:chOff x="5232" y="3696"/>
              <a:chExt cx="480" cy="480"/>
            </a:xfrm>
          </p:grpSpPr>
          <p:sp>
            <p:nvSpPr>
              <p:cNvPr id="23" name="Google Shape;23;p7"/>
              <p:cNvSpPr/>
              <p:nvPr/>
            </p:nvSpPr>
            <p:spPr>
              <a:xfrm>
                <a:off x="5232" y="3696"/>
                <a:ext cx="480" cy="480"/>
              </a:xfrm>
              <a:prstGeom prst="ellipse">
                <a:avLst/>
              </a:prstGeom>
              <a:gradFill>
                <a:gsLst>
                  <a:gs pos="0">
                    <a:srgbClr val="000000"/>
                  </a:gs>
                  <a:gs pos="100000">
                    <a:schemeClr val="accent1"/>
                  </a:gs>
                </a:gsLst>
                <a:lin ang="13500000" scaled="0"/>
              </a:gradFill>
              <a:ln w="9525" cap="flat" cmpd="sng">
                <a:solidFill>
                  <a:schemeClr val="lt2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71842" dir="13500000">
                  <a:schemeClr val="lt2">
                    <a:alpha val="49803"/>
                  </a:scheme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Times"/>
                  <a:ea typeface="Times"/>
                  <a:cs typeface="Times"/>
                  <a:sym typeface="Times"/>
                </a:endParaRPr>
              </a:p>
            </p:txBody>
          </p:sp>
          <p:sp>
            <p:nvSpPr>
              <p:cNvPr id="24" name="Google Shape;24;p7"/>
              <p:cNvSpPr/>
              <p:nvPr/>
            </p:nvSpPr>
            <p:spPr>
              <a:xfrm>
                <a:off x="5376" y="3826"/>
                <a:ext cx="281" cy="3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blurRad="63500" dist="17960" dir="8100000" sx="125000" sy="125000">
                  <a:schemeClr val="lt2">
                    <a:alpha val="49803"/>
                  </a:scheme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Times"/>
                  <a:ea typeface="Times"/>
                  <a:cs typeface="Times"/>
                  <a:sym typeface="Times"/>
                </a:endParaRPr>
              </a:p>
            </p:txBody>
          </p:sp>
        </p:grpSp>
      </p:grpSp>
      <p:sp>
        <p:nvSpPr>
          <p:cNvPr id="25" name="Google Shape;25;p7"/>
          <p:cNvSpPr txBox="1">
            <a:spLocks noGrp="1"/>
          </p:cNvSpPr>
          <p:nvPr>
            <p:ph type="title"/>
          </p:nvPr>
        </p:nvSpPr>
        <p:spPr>
          <a:xfrm>
            <a:off x="152400" y="76200"/>
            <a:ext cx="8839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body" idx="1"/>
          </p:nvPr>
        </p:nvSpPr>
        <p:spPr>
          <a:xfrm>
            <a:off x="762000" y="1600200"/>
            <a:ext cx="76200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3200"/>
              <a:buFont typeface="Noto Sans Symbols"/>
              <a:buChar char="▪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dt" idx="10"/>
          </p:nvPr>
        </p:nvSpPr>
        <p:spPr>
          <a:xfrm>
            <a:off x="152400" y="624840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ftr" idx="11"/>
          </p:nvPr>
        </p:nvSpPr>
        <p:spPr>
          <a:xfrm>
            <a:off x="2438400" y="6248400"/>
            <a:ext cx="4267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sldNum" idx="12"/>
          </p:nvPr>
        </p:nvSpPr>
        <p:spPr>
          <a:xfrm>
            <a:off x="6858000" y="624840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9"/>
          <p:cNvGrpSpPr/>
          <p:nvPr/>
        </p:nvGrpSpPr>
        <p:grpSpPr>
          <a:xfrm>
            <a:off x="76200" y="1066800"/>
            <a:ext cx="8991600" cy="5562600"/>
            <a:chOff x="48" y="672"/>
            <a:chExt cx="5664" cy="3504"/>
          </a:xfrm>
        </p:grpSpPr>
        <p:grpSp>
          <p:nvGrpSpPr>
            <p:cNvPr id="38" name="Google Shape;38;p9"/>
            <p:cNvGrpSpPr/>
            <p:nvPr/>
          </p:nvGrpSpPr>
          <p:grpSpPr>
            <a:xfrm>
              <a:off x="96" y="768"/>
              <a:ext cx="5568" cy="3312"/>
              <a:chOff x="96" y="768"/>
              <a:chExt cx="5568" cy="3312"/>
            </a:xfrm>
          </p:grpSpPr>
          <p:sp>
            <p:nvSpPr>
              <p:cNvPr id="39" name="Google Shape;39;p9"/>
              <p:cNvSpPr/>
              <p:nvPr/>
            </p:nvSpPr>
            <p:spPr>
              <a:xfrm>
                <a:off x="192" y="864"/>
                <a:ext cx="5376" cy="3120"/>
              </a:xfrm>
              <a:prstGeom prst="plaque">
                <a:avLst>
                  <a:gd name="adj" fmla="val 1650"/>
                </a:avLst>
              </a:prstGeom>
              <a:solidFill>
                <a:schemeClr val="lt1"/>
              </a:solidFill>
              <a:ln w="9525" cap="flat" cmpd="sng">
                <a:solidFill>
                  <a:schemeClr val="l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Times"/>
                  <a:ea typeface="Times"/>
                  <a:cs typeface="Times"/>
                  <a:sym typeface="Times"/>
                </a:endParaRPr>
              </a:p>
            </p:txBody>
          </p:sp>
          <p:sp>
            <p:nvSpPr>
              <p:cNvPr id="40" name="Google Shape;40;p9"/>
              <p:cNvSpPr/>
              <p:nvPr/>
            </p:nvSpPr>
            <p:spPr>
              <a:xfrm rot="5400000">
                <a:off x="-1176" y="2376"/>
                <a:ext cx="2640" cy="96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8377" y="21600"/>
                    </a:lnTo>
                    <a:lnTo>
                      <a:pt x="13223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lt1"/>
                  </a:gs>
                </a:gsLst>
                <a:lin ang="108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Times"/>
                  <a:ea typeface="Times"/>
                  <a:cs typeface="Times"/>
                  <a:sym typeface="Times"/>
                </a:endParaRPr>
              </a:p>
            </p:txBody>
          </p:sp>
          <p:sp>
            <p:nvSpPr>
              <p:cNvPr id="41" name="Google Shape;41;p9"/>
              <p:cNvSpPr/>
              <p:nvPr/>
            </p:nvSpPr>
            <p:spPr>
              <a:xfrm rot="10800000">
                <a:off x="480" y="768"/>
                <a:ext cx="4800" cy="96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8377" y="21600"/>
                    </a:lnTo>
                    <a:lnTo>
                      <a:pt x="13223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lt1"/>
                  </a:gs>
                  <a:gs pos="100000">
                    <a:schemeClr val="lt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Times"/>
                  <a:ea typeface="Times"/>
                  <a:cs typeface="Times"/>
                  <a:sym typeface="Times"/>
                </a:endParaRPr>
              </a:p>
            </p:txBody>
          </p:sp>
          <p:sp>
            <p:nvSpPr>
              <p:cNvPr id="42" name="Google Shape;42;p9"/>
              <p:cNvSpPr/>
              <p:nvPr/>
            </p:nvSpPr>
            <p:spPr>
              <a:xfrm>
                <a:off x="528" y="3984"/>
                <a:ext cx="4800" cy="96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8377" y="21600"/>
                    </a:lnTo>
                    <a:lnTo>
                      <a:pt x="13223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lt1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Times"/>
                  <a:ea typeface="Times"/>
                  <a:cs typeface="Times"/>
                  <a:sym typeface="Times"/>
                </a:endParaRPr>
              </a:p>
            </p:txBody>
          </p:sp>
          <p:sp>
            <p:nvSpPr>
              <p:cNvPr id="43" name="Google Shape;43;p9"/>
              <p:cNvSpPr/>
              <p:nvPr/>
            </p:nvSpPr>
            <p:spPr>
              <a:xfrm rot="-5400000">
                <a:off x="4320" y="2352"/>
                <a:ext cx="2592" cy="96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8377" y="21600"/>
                    </a:lnTo>
                    <a:lnTo>
                      <a:pt x="13223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lt1"/>
                  </a:gs>
                  <a:gs pos="100000">
                    <a:schemeClr val="lt2"/>
                  </a:gs>
                </a:gsLst>
                <a:lin ang="108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Times"/>
                  <a:ea typeface="Times"/>
                  <a:cs typeface="Times"/>
                  <a:sym typeface="Times"/>
                </a:endParaRPr>
              </a:p>
            </p:txBody>
          </p:sp>
        </p:grpSp>
        <p:grpSp>
          <p:nvGrpSpPr>
            <p:cNvPr id="44" name="Google Shape;44;p9"/>
            <p:cNvGrpSpPr/>
            <p:nvPr/>
          </p:nvGrpSpPr>
          <p:grpSpPr>
            <a:xfrm>
              <a:off x="48" y="672"/>
              <a:ext cx="480" cy="480"/>
              <a:chOff x="48" y="672"/>
              <a:chExt cx="480" cy="480"/>
            </a:xfrm>
          </p:grpSpPr>
          <p:sp>
            <p:nvSpPr>
              <p:cNvPr id="45" name="Google Shape;45;p9"/>
              <p:cNvSpPr/>
              <p:nvPr/>
            </p:nvSpPr>
            <p:spPr>
              <a:xfrm>
                <a:off x="48" y="672"/>
                <a:ext cx="480" cy="480"/>
              </a:xfrm>
              <a:prstGeom prst="ellipse">
                <a:avLst/>
              </a:prstGeom>
              <a:gradFill>
                <a:gsLst>
                  <a:gs pos="0">
                    <a:schemeClr val="accent1"/>
                  </a:gs>
                  <a:gs pos="100000">
                    <a:srgbClr val="000000"/>
                  </a:gs>
                </a:gsLst>
                <a:lin ang="13500000" scaled="0"/>
              </a:gradFill>
              <a:ln w="9525" cap="flat" cmpd="sng">
                <a:solidFill>
                  <a:schemeClr val="lt2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71842" dir="2700000">
                  <a:schemeClr val="lt2">
                    <a:alpha val="49803"/>
                  </a:scheme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Times"/>
                  <a:ea typeface="Times"/>
                  <a:cs typeface="Times"/>
                  <a:sym typeface="Times"/>
                </a:endParaRPr>
              </a:p>
            </p:txBody>
          </p:sp>
          <p:sp>
            <p:nvSpPr>
              <p:cNvPr id="46" name="Google Shape;46;p9"/>
              <p:cNvSpPr/>
              <p:nvPr/>
            </p:nvSpPr>
            <p:spPr>
              <a:xfrm>
                <a:off x="96" y="720"/>
                <a:ext cx="281" cy="3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blurRad="63500" dist="170861" dir="2519233" sx="125000" sy="125000">
                  <a:schemeClr val="lt2">
                    <a:alpha val="49803"/>
                  </a:scheme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Times"/>
                  <a:ea typeface="Times"/>
                  <a:cs typeface="Times"/>
                  <a:sym typeface="Times"/>
                </a:endParaRPr>
              </a:p>
            </p:txBody>
          </p:sp>
        </p:grpSp>
        <p:grpSp>
          <p:nvGrpSpPr>
            <p:cNvPr id="47" name="Google Shape;47;p9"/>
            <p:cNvGrpSpPr/>
            <p:nvPr/>
          </p:nvGrpSpPr>
          <p:grpSpPr>
            <a:xfrm>
              <a:off x="5232" y="672"/>
              <a:ext cx="480" cy="480"/>
              <a:chOff x="5232" y="672"/>
              <a:chExt cx="480" cy="480"/>
            </a:xfrm>
          </p:grpSpPr>
          <p:sp>
            <p:nvSpPr>
              <p:cNvPr id="48" name="Google Shape;48;p9"/>
              <p:cNvSpPr/>
              <p:nvPr/>
            </p:nvSpPr>
            <p:spPr>
              <a:xfrm>
                <a:off x="5232" y="672"/>
                <a:ext cx="480" cy="480"/>
              </a:xfrm>
              <a:prstGeom prst="ellipse">
                <a:avLst/>
              </a:prstGeom>
              <a:gradFill>
                <a:gsLst>
                  <a:gs pos="0">
                    <a:srgbClr val="000000"/>
                  </a:gs>
                  <a:gs pos="100000">
                    <a:schemeClr val="accent1"/>
                  </a:gs>
                </a:gsLst>
                <a:lin ang="8100000" scaled="0"/>
              </a:gradFill>
              <a:ln w="9525" cap="flat" cmpd="sng">
                <a:solidFill>
                  <a:schemeClr val="lt2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71842" dir="8100000">
                  <a:schemeClr val="lt2">
                    <a:alpha val="49803"/>
                  </a:scheme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Times"/>
                  <a:ea typeface="Times"/>
                  <a:cs typeface="Times"/>
                  <a:sym typeface="Times"/>
                </a:endParaRPr>
              </a:p>
            </p:txBody>
          </p:sp>
          <p:sp>
            <p:nvSpPr>
              <p:cNvPr id="49" name="Google Shape;49;p9"/>
              <p:cNvSpPr/>
              <p:nvPr/>
            </p:nvSpPr>
            <p:spPr>
              <a:xfrm>
                <a:off x="5383" y="720"/>
                <a:ext cx="281" cy="3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blurRad="63500" dist="115003" dir="5780412" sx="125000" sy="125000">
                  <a:schemeClr val="lt2">
                    <a:alpha val="49803"/>
                  </a:scheme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Times"/>
                  <a:ea typeface="Times"/>
                  <a:cs typeface="Times"/>
                  <a:sym typeface="Times"/>
                </a:endParaRPr>
              </a:p>
            </p:txBody>
          </p:sp>
        </p:grpSp>
        <p:grpSp>
          <p:nvGrpSpPr>
            <p:cNvPr id="50" name="Google Shape;50;p9"/>
            <p:cNvGrpSpPr/>
            <p:nvPr/>
          </p:nvGrpSpPr>
          <p:grpSpPr>
            <a:xfrm>
              <a:off x="48" y="3696"/>
              <a:ext cx="480" cy="480"/>
              <a:chOff x="48" y="3696"/>
              <a:chExt cx="480" cy="480"/>
            </a:xfrm>
          </p:grpSpPr>
          <p:sp>
            <p:nvSpPr>
              <p:cNvPr id="51" name="Google Shape;51;p9"/>
              <p:cNvSpPr/>
              <p:nvPr/>
            </p:nvSpPr>
            <p:spPr>
              <a:xfrm>
                <a:off x="48" y="3696"/>
                <a:ext cx="480" cy="480"/>
              </a:xfrm>
              <a:prstGeom prst="ellipse">
                <a:avLst/>
              </a:prstGeom>
              <a:gradFill>
                <a:gsLst>
                  <a:gs pos="0">
                    <a:schemeClr val="accent1"/>
                  </a:gs>
                  <a:gs pos="100000">
                    <a:srgbClr val="000000"/>
                  </a:gs>
                </a:gsLst>
                <a:lin ang="8100000" scaled="0"/>
              </a:gradFill>
              <a:ln w="9525" cap="flat" cmpd="sng">
                <a:solidFill>
                  <a:schemeClr val="lt2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71842" dir="18900000">
                  <a:schemeClr val="lt2">
                    <a:alpha val="49803"/>
                  </a:scheme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Times"/>
                  <a:ea typeface="Times"/>
                  <a:cs typeface="Times"/>
                  <a:sym typeface="Times"/>
                </a:endParaRPr>
              </a:p>
            </p:txBody>
          </p:sp>
          <p:sp>
            <p:nvSpPr>
              <p:cNvPr id="52" name="Google Shape;52;p9"/>
              <p:cNvSpPr/>
              <p:nvPr/>
            </p:nvSpPr>
            <p:spPr>
              <a:xfrm>
                <a:off x="96" y="3826"/>
                <a:ext cx="281" cy="3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blurRad="63500" dist="127633" dir="342636" sx="125000" sy="125000">
                  <a:schemeClr val="lt2">
                    <a:alpha val="49803"/>
                  </a:scheme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Times"/>
                  <a:ea typeface="Times"/>
                  <a:cs typeface="Times"/>
                  <a:sym typeface="Times"/>
                </a:endParaRPr>
              </a:p>
            </p:txBody>
          </p:sp>
        </p:grpSp>
        <p:grpSp>
          <p:nvGrpSpPr>
            <p:cNvPr id="53" name="Google Shape;53;p9"/>
            <p:cNvGrpSpPr/>
            <p:nvPr/>
          </p:nvGrpSpPr>
          <p:grpSpPr>
            <a:xfrm>
              <a:off x="5232" y="3696"/>
              <a:ext cx="480" cy="480"/>
              <a:chOff x="5232" y="3696"/>
              <a:chExt cx="480" cy="480"/>
            </a:xfrm>
          </p:grpSpPr>
          <p:sp>
            <p:nvSpPr>
              <p:cNvPr id="54" name="Google Shape;54;p9"/>
              <p:cNvSpPr/>
              <p:nvPr/>
            </p:nvSpPr>
            <p:spPr>
              <a:xfrm>
                <a:off x="5232" y="3696"/>
                <a:ext cx="480" cy="480"/>
              </a:xfrm>
              <a:prstGeom prst="ellipse">
                <a:avLst/>
              </a:prstGeom>
              <a:gradFill>
                <a:gsLst>
                  <a:gs pos="0">
                    <a:srgbClr val="000000"/>
                  </a:gs>
                  <a:gs pos="100000">
                    <a:schemeClr val="accent1"/>
                  </a:gs>
                </a:gsLst>
                <a:lin ang="13500000" scaled="0"/>
              </a:gradFill>
              <a:ln w="9525" cap="flat" cmpd="sng">
                <a:solidFill>
                  <a:schemeClr val="lt2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71842" dir="13500000">
                  <a:schemeClr val="lt2">
                    <a:alpha val="49803"/>
                  </a:scheme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Times"/>
                  <a:ea typeface="Times"/>
                  <a:cs typeface="Times"/>
                  <a:sym typeface="Times"/>
                </a:endParaRPr>
              </a:p>
            </p:txBody>
          </p:sp>
          <p:sp>
            <p:nvSpPr>
              <p:cNvPr id="55" name="Google Shape;55;p9"/>
              <p:cNvSpPr/>
              <p:nvPr/>
            </p:nvSpPr>
            <p:spPr>
              <a:xfrm>
                <a:off x="5376" y="3826"/>
                <a:ext cx="281" cy="3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blurRad="63500" dist="17960" dir="8100000" sx="125000" sy="125000">
                  <a:schemeClr val="lt2">
                    <a:alpha val="49803"/>
                  </a:scheme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Times"/>
                  <a:ea typeface="Times"/>
                  <a:cs typeface="Times"/>
                  <a:sym typeface="Times"/>
                </a:endParaRPr>
              </a:p>
            </p:txBody>
          </p:sp>
        </p:grpSp>
      </p:grpSp>
      <p:sp>
        <p:nvSpPr>
          <p:cNvPr id="56" name="Google Shape;56;p9"/>
          <p:cNvSpPr txBox="1">
            <a:spLocks noGrp="1"/>
          </p:cNvSpPr>
          <p:nvPr>
            <p:ph type="title"/>
          </p:nvPr>
        </p:nvSpPr>
        <p:spPr>
          <a:xfrm>
            <a:off x="152400" y="76200"/>
            <a:ext cx="8839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1"/>
          </p:nvPr>
        </p:nvSpPr>
        <p:spPr>
          <a:xfrm>
            <a:off x="762000" y="1600200"/>
            <a:ext cx="76200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3200"/>
              <a:buFont typeface="Noto Sans Symbols"/>
              <a:buChar char="▪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914400" y="6477000"/>
            <a:ext cx="1371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2362200" y="6459537"/>
            <a:ext cx="4114800" cy="398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6553200" y="6457950"/>
            <a:ext cx="1676400" cy="40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owl.purdue.edu/owl/research_and_citation/apa_style/apa_formatting_and_style_guide/general_format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"/>
          <p:cNvSpPr txBox="1">
            <a:spLocks noGrp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en-US" sz="4400" b="1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Research Paper</a:t>
            </a:r>
            <a:endParaRPr/>
          </a:p>
        </p:txBody>
      </p:sp>
      <p:sp>
        <p:nvSpPr>
          <p:cNvPr id="129" name="Google Shape;129;p1"/>
          <p:cNvSpPr txBox="1">
            <a:spLocks noGrp="1"/>
          </p:cNvSpPr>
          <p:nvPr>
            <p:ph type="subTitle" idx="1"/>
          </p:nvPr>
        </p:nvSpPr>
        <p:spPr>
          <a:xfrm>
            <a:off x="1371600" y="32766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3200"/>
              <a:buFont typeface="Noto Sans Symbols"/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3"/>
          <p:cNvSpPr txBox="1">
            <a:spLocks noGrp="1"/>
          </p:cNvSpPr>
          <p:nvPr>
            <p:ph type="title"/>
          </p:nvPr>
        </p:nvSpPr>
        <p:spPr>
          <a:xfrm>
            <a:off x="152400" y="76200"/>
            <a:ext cx="8839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en-US" sz="44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Paper Components</a:t>
            </a:r>
            <a:endParaRPr dirty="0"/>
          </a:p>
        </p:txBody>
      </p:sp>
      <p:sp>
        <p:nvSpPr>
          <p:cNvPr id="148" name="Google Shape;148;p3"/>
          <p:cNvSpPr txBox="1">
            <a:spLocks noGrp="1"/>
          </p:cNvSpPr>
          <p:nvPr>
            <p:ph type="body" idx="1"/>
          </p:nvPr>
        </p:nvSpPr>
        <p:spPr>
          <a:xfrm>
            <a:off x="762000" y="1600200"/>
            <a:ext cx="76200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00"/>
              <a:buFont typeface="Noto Sans Symbols"/>
              <a:buChar char="▪"/>
            </a:pPr>
            <a:r>
              <a:rPr lang="en-US" sz="19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Introduction</a:t>
            </a:r>
            <a:r>
              <a:rPr lang="en-US" sz="19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with thesis sentence and a “roadmap” that lets the reader know the subject of your paper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SzPts val="1900"/>
              <a:buNone/>
            </a:pPr>
            <a:endParaRPr sz="19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Clr>
                <a:schemeClr val="folHlink"/>
              </a:buClr>
              <a:buSzPts val="1900"/>
              <a:buFont typeface="Noto Sans Symbols"/>
              <a:buChar char="▪"/>
            </a:pPr>
            <a:r>
              <a:rPr lang="en-US" sz="19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Article Overview</a:t>
            </a:r>
            <a:r>
              <a:rPr lang="en-US" sz="19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by section (article has 7 primary sections) – </a:t>
            </a:r>
            <a:r>
              <a:rPr lang="en-US" sz="1900" b="0" i="1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is where sub-headings will be used!</a:t>
            </a:r>
            <a:endParaRPr sz="19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SzPts val="1900"/>
              <a:buNone/>
            </a:pPr>
            <a:endParaRPr sz="19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Clr>
                <a:schemeClr val="folHlink"/>
              </a:buClr>
              <a:buSzPts val="1900"/>
              <a:buFont typeface="Noto Sans Symbols"/>
              <a:buChar char="▪"/>
            </a:pPr>
            <a:r>
              <a:rPr lang="en-US" sz="19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Discuss why or why not brands are personally important to you.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SzPts val="1900"/>
              <a:buNone/>
            </a:pPr>
            <a:endParaRPr sz="1900" b="1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Clr>
                <a:schemeClr val="folHlink"/>
              </a:buClr>
              <a:buSzPts val="1900"/>
              <a:buFont typeface="Noto Sans Symbols"/>
              <a:buChar char="▪"/>
            </a:pPr>
            <a:r>
              <a:rPr lang="en-US" sz="19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Assume you are an executive for an independent hotel property.  Would you recommend or not recommend converting under a major brand?  Why or why not?</a:t>
            </a:r>
            <a:endParaRPr dirty="0"/>
          </a:p>
          <a:p>
            <a:pPr marL="342900" lvl="0" indent="-222250" algn="l" rtl="0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Clr>
                <a:schemeClr val="folHlink"/>
              </a:buClr>
              <a:buSzPts val="1900"/>
              <a:buFont typeface="Noto Sans Symbols"/>
              <a:buNone/>
            </a:pPr>
            <a:endParaRPr sz="1900" b="1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Clr>
                <a:schemeClr val="folHlink"/>
              </a:buClr>
              <a:buSzPts val="1900"/>
              <a:buFont typeface="Noto Sans Symbols"/>
              <a:buChar char="▪"/>
            </a:pPr>
            <a:r>
              <a:rPr lang="en-US" sz="19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Conclusion</a:t>
            </a:r>
            <a:r>
              <a:rPr lang="en-US" sz="19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that summarizes your paper and reminds the reader what your paper was about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4"/>
          <p:cNvSpPr txBox="1">
            <a:spLocks noGrp="1"/>
          </p:cNvSpPr>
          <p:nvPr>
            <p:ph type="title"/>
          </p:nvPr>
        </p:nvSpPr>
        <p:spPr>
          <a:xfrm>
            <a:off x="152400" y="76200"/>
            <a:ext cx="8839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en-US" sz="4400" b="1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Paper Standards</a:t>
            </a:r>
            <a:endParaRPr/>
          </a:p>
        </p:txBody>
      </p:sp>
      <p:sp>
        <p:nvSpPr>
          <p:cNvPr id="154" name="Google Shape;154;p4"/>
          <p:cNvSpPr txBox="1">
            <a:spLocks noGrp="1"/>
          </p:cNvSpPr>
          <p:nvPr>
            <p:ph type="body" idx="1"/>
          </p:nvPr>
        </p:nvSpPr>
        <p:spPr>
          <a:xfrm>
            <a:off x="762000" y="1600200"/>
            <a:ext cx="76200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00"/>
              <a:buFont typeface="Noto Sans Symbols"/>
              <a:buChar char="▪"/>
            </a:pPr>
            <a:r>
              <a:rPr lang="en-US" sz="19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Minimum of 3 </a:t>
            </a:r>
            <a:r>
              <a:rPr lang="en-US" sz="19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pages (references </a:t>
            </a:r>
            <a:r>
              <a:rPr lang="en-US" sz="19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 not count in the page count)</a:t>
            </a:r>
            <a:endParaRPr dirty="0"/>
          </a:p>
          <a:p>
            <a:pPr marL="342900" lvl="0" indent="-222250" algn="l" rtl="0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Clr>
                <a:schemeClr val="folHlink"/>
              </a:buClr>
              <a:buSzPts val="1900"/>
              <a:buFont typeface="Noto Sans Symbols"/>
              <a:buNone/>
            </a:pPr>
            <a:endParaRPr sz="19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Clr>
                <a:schemeClr val="folHlink"/>
              </a:buClr>
              <a:buSzPts val="1900"/>
              <a:buFont typeface="Noto Sans Symbols"/>
              <a:buChar char="▪"/>
            </a:pPr>
            <a:r>
              <a:rPr lang="en-US" sz="19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Typed double-spaced on 8 1/2 x 11-inch white paper</a:t>
            </a:r>
            <a:endParaRPr dirty="0"/>
          </a:p>
          <a:p>
            <a:pPr marL="342900" lvl="0" indent="-222250" algn="l" rtl="0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Clr>
                <a:schemeClr val="folHlink"/>
              </a:buClr>
              <a:buSzPts val="1900"/>
              <a:buFont typeface="Noto Sans Symbols"/>
              <a:buNone/>
            </a:pPr>
            <a:endParaRPr sz="19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Clr>
                <a:schemeClr val="folHlink"/>
              </a:buClr>
              <a:buSzPts val="1900"/>
              <a:buFont typeface="Noto Sans Symbols"/>
              <a:buChar char="▪"/>
            </a:pPr>
            <a:r>
              <a:rPr lang="en-US" sz="19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1-inch margins on the top, bottom, left, and right</a:t>
            </a:r>
            <a:endParaRPr dirty="0"/>
          </a:p>
          <a:p>
            <a:pPr marL="342900" lvl="0" indent="-222250" algn="l" rtl="0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Clr>
                <a:schemeClr val="folHlink"/>
              </a:buClr>
              <a:buSzPts val="1900"/>
              <a:buFont typeface="Noto Sans Symbols"/>
              <a:buNone/>
            </a:pPr>
            <a:endParaRPr sz="19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Clr>
                <a:schemeClr val="folHlink"/>
              </a:buClr>
              <a:buSzPts val="1900"/>
              <a:buFont typeface="Noto Sans Symbols"/>
              <a:buChar char="▪"/>
            </a:pPr>
            <a:r>
              <a:rPr lang="en-US" sz="19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Headings</a:t>
            </a:r>
            <a:r>
              <a:rPr lang="en-US" sz="19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9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 sub-headings </a:t>
            </a:r>
            <a:r>
              <a:rPr lang="en-US" sz="19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used to help organize paper</a:t>
            </a:r>
            <a:endParaRPr dirty="0"/>
          </a:p>
          <a:p>
            <a:pPr marL="342900" lvl="0" indent="-222250" algn="l" rtl="0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Clr>
                <a:schemeClr val="folHlink"/>
              </a:buClr>
              <a:buSzPts val="1900"/>
              <a:buFont typeface="Noto Sans Symbols"/>
              <a:buNone/>
            </a:pPr>
            <a:endParaRPr sz="19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Clr>
                <a:schemeClr val="folHlink"/>
              </a:buClr>
              <a:buSzPts val="1900"/>
              <a:buFont typeface="Noto Sans Symbols"/>
              <a:buChar char="▪"/>
            </a:pPr>
            <a:r>
              <a:rPr lang="en-US" sz="19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Citations</a:t>
            </a:r>
            <a:r>
              <a:rPr lang="en-US" sz="19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for any ideas not the student’s own are fully and accurately cited so a third party can easily find the original source (APA format).</a:t>
            </a:r>
            <a:endParaRPr dirty="0"/>
          </a:p>
          <a:p>
            <a:pPr marL="342900" lvl="0" indent="-34290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n-US" sz="18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Link To APA Citing Resource</a:t>
            </a:r>
            <a:endParaRPr sz="18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n-US" sz="1800" b="1" i="0" u="sng" dirty="0">
                <a:solidFill>
                  <a:schemeClr val="dk1"/>
                </a:solidFill>
                <a:hlinkClick r:id="rId3"/>
              </a:rPr>
              <a:t>https://owl.purdue.edu/owl/research_and_citation/apa_style/apa_formatting_and_style_guide/general_format.html</a:t>
            </a:r>
            <a:endParaRPr sz="18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222250" algn="l" rtl="0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Clr>
                <a:schemeClr val="folHlink"/>
              </a:buClr>
              <a:buSzPts val="1900"/>
              <a:buFont typeface="Noto Sans Symbols"/>
              <a:buNone/>
            </a:pPr>
            <a:endParaRPr sz="19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SzPts val="1900"/>
              <a:buNone/>
            </a:pPr>
            <a:endParaRPr sz="19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222250" algn="l" rtl="0">
              <a:spcBef>
                <a:spcPts val="380"/>
              </a:spcBef>
              <a:spcAft>
                <a:spcPts val="0"/>
              </a:spcAft>
              <a:buSzPts val="1900"/>
              <a:buNone/>
            </a:pPr>
            <a:endParaRPr sz="19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5"/>
          <p:cNvSpPr txBox="1">
            <a:spLocks noGrp="1"/>
          </p:cNvSpPr>
          <p:nvPr>
            <p:ph type="title"/>
          </p:nvPr>
        </p:nvSpPr>
        <p:spPr>
          <a:xfrm>
            <a:off x="152400" y="76200"/>
            <a:ext cx="8839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en-US" sz="4400" b="1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Grading Criteria</a:t>
            </a:r>
            <a:endParaRPr/>
          </a:p>
        </p:txBody>
      </p:sp>
      <p:pic>
        <p:nvPicPr>
          <p:cNvPr id="2" name="Picture 1" descr="Screen Shot 2019-12-03 at 10.50.41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356" y="1171084"/>
            <a:ext cx="6228872" cy="568691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657523b0e9_1_0"/>
          <p:cNvSpPr txBox="1">
            <a:spLocks noGrp="1"/>
          </p:cNvSpPr>
          <p:nvPr>
            <p:ph type="title"/>
          </p:nvPr>
        </p:nvSpPr>
        <p:spPr>
          <a:xfrm>
            <a:off x="152400" y="76200"/>
            <a:ext cx="8839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en-US"/>
              <a:t>Headers</a:t>
            </a:r>
            <a:endParaRPr/>
          </a:p>
        </p:txBody>
      </p:sp>
      <p:sp>
        <p:nvSpPr>
          <p:cNvPr id="166" name="Google Shape;166;g657523b0e9_1_0"/>
          <p:cNvSpPr txBox="1">
            <a:spLocks noGrp="1"/>
          </p:cNvSpPr>
          <p:nvPr>
            <p:ph type="body" idx="1"/>
          </p:nvPr>
        </p:nvSpPr>
        <p:spPr>
          <a:xfrm>
            <a:off x="713100" y="1423900"/>
            <a:ext cx="77178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 b="1"/>
              <a:t>Introduction</a:t>
            </a:r>
            <a:endParaRPr sz="2100" b="1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 b="1"/>
              <a:t>Article Synopsis</a:t>
            </a:r>
            <a:endParaRPr sz="2100" b="1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/>
              <a:t>    Overview of Branding</a:t>
            </a:r>
            <a:endParaRPr sz="21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/>
              <a:t>    Value of Brands</a:t>
            </a:r>
            <a:endParaRPr sz="21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/>
              <a:t>    How Brands Create Value</a:t>
            </a:r>
            <a:endParaRPr sz="21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/>
              <a:t>    Relationship Between Guest Satisfaction and Hotel Brands</a:t>
            </a:r>
            <a:endParaRPr sz="21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/>
              <a:t>    Hotel Brand Extension</a:t>
            </a:r>
            <a:endParaRPr sz="21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/>
              <a:t>    Relationship Between Hotel Branding and Franchising</a:t>
            </a:r>
            <a:endParaRPr sz="21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/>
              <a:t>    Suggestions for Future Research</a:t>
            </a:r>
            <a:endParaRPr sz="21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 b="1"/>
              <a:t>Opinion on Importance of Brand</a:t>
            </a:r>
            <a:endParaRPr sz="2100" b="1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 b="1"/>
              <a:t>Recommendation</a:t>
            </a:r>
            <a:endParaRPr sz="2100" b="1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 b="1"/>
              <a:t>Conclusion</a:t>
            </a:r>
            <a:endParaRPr sz="2100" b="1"/>
          </a:p>
          <a:p>
            <a:pPr marL="3429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endParaRPr/>
          </a:p>
          <a:p>
            <a:pPr marL="34290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6fba93b7b8_0_10"/>
          <p:cNvSpPr txBox="1">
            <a:spLocks noGrp="1"/>
          </p:cNvSpPr>
          <p:nvPr>
            <p:ph type="title"/>
          </p:nvPr>
        </p:nvSpPr>
        <p:spPr>
          <a:xfrm>
            <a:off x="152400" y="76200"/>
            <a:ext cx="8839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en-US"/>
              <a:t>Headers</a:t>
            </a:r>
            <a:endParaRPr/>
          </a:p>
        </p:txBody>
      </p:sp>
      <p:sp>
        <p:nvSpPr>
          <p:cNvPr id="172" name="Google Shape;172;g6fba93b7b8_0_10"/>
          <p:cNvSpPr txBox="1">
            <a:spLocks noGrp="1"/>
          </p:cNvSpPr>
          <p:nvPr>
            <p:ph type="body" idx="1"/>
          </p:nvPr>
        </p:nvSpPr>
        <p:spPr>
          <a:xfrm>
            <a:off x="713100" y="1423900"/>
            <a:ext cx="77178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/>
              <a:t>Introduction</a:t>
            </a:r>
            <a:endParaRPr sz="1500" b="1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/>
              <a:t>This is where you will introduce the article and complete a citation. </a:t>
            </a:r>
            <a:r>
              <a:rPr lang="en-US" sz="1500" b="1"/>
              <a:t> </a:t>
            </a:r>
            <a:endParaRPr sz="1500" b="1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/>
              <a:t>Article Synopsis</a:t>
            </a:r>
            <a:endParaRPr sz="1500" b="1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/>
              <a:t>    Overview of Branding</a:t>
            </a:r>
            <a:endParaRPr sz="15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/>
              <a:t>    Value of Brands</a:t>
            </a:r>
            <a:endParaRPr sz="15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/>
              <a:t>    How Brands Create Value</a:t>
            </a:r>
            <a:endParaRPr sz="15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/>
              <a:t>    Relationship Between Guest Satisfaction and Hotel Brands</a:t>
            </a:r>
            <a:endParaRPr sz="15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/>
              <a:t>    Hotel Brand Extension</a:t>
            </a:r>
            <a:endParaRPr sz="15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/>
              <a:t>    Relationship Between Hotel Branding and Franchising</a:t>
            </a:r>
            <a:endParaRPr sz="15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/>
              <a:t>    Suggestions for Future Research</a:t>
            </a:r>
            <a:endParaRPr sz="15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/>
              <a:t>Opinion on Importance of Brand </a:t>
            </a:r>
            <a:endParaRPr sz="15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/>
              <a:t>This is where you discuss  why or why not brands are personally important to you.</a:t>
            </a:r>
            <a:endParaRPr sz="15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/>
              <a:t>Recommendation</a:t>
            </a:r>
            <a:endParaRPr sz="1500" b="1"/>
          </a:p>
          <a:p>
            <a:pPr marL="0" lvl="0" indent="0" algn="l" rtl="0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None/>
            </a:pPr>
            <a:r>
              <a:rPr lang="en-US" sz="1500"/>
              <a:t>This is where you assume you are an executive for an independent hotel property.  Would you recommend or not recommend converting under a major brand?  Why or why not?</a:t>
            </a:r>
            <a:endParaRPr sz="15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/>
              <a:t>Conclusion</a:t>
            </a:r>
            <a:endParaRPr sz="1500" b="1"/>
          </a:p>
          <a:p>
            <a:pPr marL="3429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 sz="500"/>
          </a:p>
          <a:p>
            <a:pPr marL="342900" lvl="0" indent="-34290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n-US" sz="1500" b="1"/>
              <a:t>Don’t Forget Reference Page with Complete Citation</a:t>
            </a: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 sz="1800"/>
          </a:p>
          <a:p>
            <a:pPr marL="34290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None/>
            </a:pPr>
            <a:endParaRPr sz="180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Pushpins">
  <a:themeElements>
    <a:clrScheme name="Pushpins 1">
      <a:dk1>
        <a:srgbClr val="003399"/>
      </a:dk1>
      <a:lt1>
        <a:srgbClr val="FFFFFF"/>
      </a:lt1>
      <a:dk2>
        <a:srgbClr val="0033CC"/>
      </a:dk2>
      <a:lt2>
        <a:srgbClr val="808080"/>
      </a:lt2>
      <a:accent1>
        <a:srgbClr val="FC0000"/>
      </a:accent1>
      <a:accent2>
        <a:srgbClr val="FFCC66"/>
      </a:accent2>
      <a:accent3>
        <a:srgbClr val="FFFFFF"/>
      </a:accent3>
      <a:accent4>
        <a:srgbClr val="002A82"/>
      </a:accent4>
      <a:accent5>
        <a:srgbClr val="FDAAAA"/>
      </a:accent5>
      <a:accent6>
        <a:srgbClr val="E7B95C"/>
      </a:accent6>
      <a:hlink>
        <a:srgbClr val="0000FF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ushpins">
  <a:themeElements>
    <a:clrScheme name="Pushpins 1">
      <a:dk1>
        <a:srgbClr val="003399"/>
      </a:dk1>
      <a:lt1>
        <a:srgbClr val="FFFFFF"/>
      </a:lt1>
      <a:dk2>
        <a:srgbClr val="0033CC"/>
      </a:dk2>
      <a:lt2>
        <a:srgbClr val="808080"/>
      </a:lt2>
      <a:accent1>
        <a:srgbClr val="FC0000"/>
      </a:accent1>
      <a:accent2>
        <a:srgbClr val="FFCC66"/>
      </a:accent2>
      <a:accent3>
        <a:srgbClr val="FFFFFF"/>
      </a:accent3>
      <a:accent4>
        <a:srgbClr val="002A82"/>
      </a:accent4>
      <a:accent5>
        <a:srgbClr val="FDAAAA"/>
      </a:accent5>
      <a:accent6>
        <a:srgbClr val="E7B95C"/>
      </a:accent6>
      <a:hlink>
        <a:srgbClr val="0000FF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375</Words>
  <Application>Microsoft Office PowerPoint</Application>
  <PresentationFormat>On-screen Show (4:3)</PresentationFormat>
  <Paragraphs>66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Noto Sans Symbols</vt:lpstr>
      <vt:lpstr>Arial</vt:lpstr>
      <vt:lpstr>Times</vt:lpstr>
      <vt:lpstr>1_Pushpins</vt:lpstr>
      <vt:lpstr>Pushpins</vt:lpstr>
      <vt:lpstr>Research Paper</vt:lpstr>
      <vt:lpstr>Paper Components</vt:lpstr>
      <vt:lpstr>Paper Standards</vt:lpstr>
      <vt:lpstr>Grading Criteria</vt:lpstr>
      <vt:lpstr>Headers</vt:lpstr>
      <vt:lpstr>Headers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Paper</dc:title>
  <dc:creator>Bobbie Barnes</dc:creator>
  <cp:lastModifiedBy>sujin yoo</cp:lastModifiedBy>
  <cp:revision>6</cp:revision>
  <dcterms:created xsi:type="dcterms:W3CDTF">2008-04-29T15:32:54Z</dcterms:created>
  <dcterms:modified xsi:type="dcterms:W3CDTF">2020-03-10T01:42:43Z</dcterms:modified>
</cp:coreProperties>
</file>