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FFC4C52-4836-40D9-8F5A-E8A201E54D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F41CB4-8B08-4FBF-8F00-150D67A74F0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BUS 411 Business Policy Seminar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Baldrige Core Values</a:t>
            </a:r>
          </a:p>
        </p:txBody>
      </p:sp>
    </p:spTree>
    <p:extLst>
      <p:ext uri="{BB962C8B-B14F-4D97-AF65-F5344CB8AC3E}">
        <p14:creationId xmlns:p14="http://schemas.microsoft.com/office/powerpoint/2010/main" val="316471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The Baldrige Core Values are a set of attributes that can define quality. Quality in this sense is not just seen as the physical quality of a product or the output of a process. Quality is the mindset and attitude of the organization and  business that wants to consider itself a “quality operation” ought to exhibit these characteristics.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Core Values?</a:t>
            </a:r>
          </a:p>
        </p:txBody>
      </p:sp>
    </p:spTree>
    <p:extLst>
      <p:ext uri="{BB962C8B-B14F-4D97-AF65-F5344CB8AC3E}">
        <p14:creationId xmlns:p14="http://schemas.microsoft.com/office/powerpoint/2010/main" val="2002410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Visionary leadership </a:t>
            </a:r>
          </a:p>
          <a:p>
            <a:pPr lvl="0"/>
            <a:r>
              <a:rPr lang="en-US" dirty="0"/>
              <a:t>Customer-centered excellence </a:t>
            </a:r>
          </a:p>
          <a:p>
            <a:pPr lvl="0"/>
            <a:r>
              <a:rPr lang="en-US" dirty="0"/>
              <a:t>Organizational and personal learning </a:t>
            </a:r>
          </a:p>
          <a:p>
            <a:pPr lvl="0"/>
            <a:r>
              <a:rPr lang="en-US" dirty="0"/>
              <a:t>Valuing workforce members and partners</a:t>
            </a:r>
          </a:p>
          <a:p>
            <a:pPr lvl="0"/>
            <a:r>
              <a:rPr lang="en-US" dirty="0"/>
              <a:t>Agility </a:t>
            </a:r>
          </a:p>
          <a:p>
            <a:pPr lvl="0"/>
            <a:r>
              <a:rPr lang="en-US" dirty="0"/>
              <a:t>Focus on the future </a:t>
            </a:r>
          </a:p>
          <a:p>
            <a:pPr lvl="0"/>
            <a:r>
              <a:rPr lang="en-US" dirty="0"/>
              <a:t>Managing for innovation </a:t>
            </a:r>
          </a:p>
          <a:p>
            <a:pPr lvl="0"/>
            <a:r>
              <a:rPr lang="en-US" dirty="0"/>
              <a:t>Management by fact </a:t>
            </a:r>
          </a:p>
          <a:p>
            <a:pPr lvl="0"/>
            <a:r>
              <a:rPr lang="en-US" dirty="0"/>
              <a:t>Societal responsibility </a:t>
            </a:r>
          </a:p>
          <a:p>
            <a:pPr lvl="0"/>
            <a:r>
              <a:rPr lang="en-US" dirty="0"/>
              <a:t>Focus on results and creating value</a:t>
            </a:r>
          </a:p>
          <a:p>
            <a:pPr lvl="0"/>
            <a:r>
              <a:rPr lang="en-US" dirty="0"/>
              <a:t>Systems perspective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Baldrige Core Values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84191"/>
      </p:ext>
    </p:extLst>
  </p:cSld>
  <p:clrMapOvr>
    <a:masterClrMapping/>
  </p:clrMapOvr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0</TotalTime>
  <Words>117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Wingdings</vt:lpstr>
      <vt:lpstr>Composite</vt:lpstr>
      <vt:lpstr>The Baldrige Core Values</vt:lpstr>
      <vt:lpstr>What are the Core Values?</vt:lpstr>
      <vt:lpstr>The Baldrige Core Values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Baldrige Core Values</dc:title>
  <dc:creator>Tom</dc:creator>
  <cp:keywords>Non Technical</cp:keywords>
  <cp:lastModifiedBy>Jomary Figueroa</cp:lastModifiedBy>
  <cp:revision>4</cp:revision>
  <dcterms:created xsi:type="dcterms:W3CDTF">2015-05-04T01:55:55Z</dcterms:created>
  <dcterms:modified xsi:type="dcterms:W3CDTF">2020-04-19T08:37:39Z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e2c89378-f3af-4afd-afd7-f7c492898692</vt:lpwstr>
  </property>
  <property fmtid="{D5CDD505-2E9C-101B-9397-08002B2CF9AE}" pid="3" name="UTCTechnicalData">
    <vt:lpwstr>No</vt:lpwstr>
  </property>
  <property fmtid="{D5CDD505-2E9C-101B-9397-08002B2CF9AE}" pid="4" name="UTCTechnicalDataKeyword">
    <vt:lpwstr>Non Technical</vt:lpwstr>
  </property>
</Properties>
</file>