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95949A-45DD-2C43-AC79-2185ED641939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75FF87-BACC-CA46-BA28-0DD86E242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heniwor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97" y="1453415"/>
            <a:ext cx="5013163" cy="2585185"/>
          </a:xfrm>
          <a:prstGeom prst="rect">
            <a:avLst/>
          </a:prstGeom>
          <a:effectLst>
            <a:softEdge rad="2032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Employee retention is a measure of what percentage of employees remain with a company for a period of time (usually one year)</a:t>
            </a:r>
          </a:p>
          <a:p>
            <a:r>
              <a:rPr lang="en-US" dirty="0" smtClean="0"/>
              <a:t>Job satisfaction and employee morale are very closely linked to retention. Often, organizations measure these two outcomes through periodic surveys, employee round tables and exit interviews</a:t>
            </a:r>
          </a:p>
          <a:p>
            <a:r>
              <a:rPr lang="en-US" dirty="0" smtClean="0"/>
              <a:t>Restaurant Retention rate: 17%</a:t>
            </a:r>
          </a:p>
          <a:p>
            <a:r>
              <a:rPr lang="en-US" dirty="0" smtClean="0"/>
              <a:t>Casino Retention Rate: </a:t>
            </a:r>
            <a:r>
              <a:rPr lang="en-US" dirty="0" smtClean="0">
                <a:solidFill>
                  <a:srgbClr val="FF0000"/>
                </a:solidFill>
              </a:rPr>
              <a:t>-250%</a:t>
            </a:r>
          </a:p>
          <a:p>
            <a:r>
              <a:rPr lang="en-US" dirty="0" smtClean="0"/>
              <a:t>90% is considered healthy</a:t>
            </a:r>
          </a:p>
          <a:p>
            <a:pPr>
              <a:buNone/>
            </a:pPr>
            <a:r>
              <a:rPr lang="en-US" i="1" dirty="0" smtClean="0"/>
              <a:t>Bureau of Labor Statistics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Retention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2056806"/>
            <a:ext cx="8064500" cy="256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1734" y="5308038"/>
            <a:ext cx="7032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Gallup’s 2017 State of the American Workplace Report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a Society of Human Resources (SHRM) Study, five factors impact job satisfaction: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Respect at all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Fair compensation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between employees and senior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to use skills and prospects for advancement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Engagement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Recognition </a:t>
            </a:r>
          </a:p>
          <a:p>
            <a:pPr lvl="1"/>
            <a:r>
              <a:rPr lang="en-US" dirty="0" smtClean="0"/>
              <a:t>must align with company values</a:t>
            </a:r>
          </a:p>
          <a:p>
            <a:pPr lvl="1"/>
            <a:r>
              <a:rPr lang="en-US" dirty="0" smtClean="0"/>
              <a:t>Allow for public and private recognition</a:t>
            </a:r>
          </a:p>
          <a:p>
            <a:r>
              <a:rPr lang="en-US" dirty="0" smtClean="0"/>
              <a:t>Employees who feel pride in the organization and have clearly defined roles remain engaged</a:t>
            </a:r>
          </a:p>
          <a:p>
            <a:r>
              <a:rPr lang="en-US" dirty="0" smtClean="0"/>
              <a:t>Are there diverse role models at all levels in the organization?</a:t>
            </a:r>
          </a:p>
          <a:p>
            <a:r>
              <a:rPr lang="en-US" dirty="0" smtClean="0"/>
              <a:t>Are there formal and informal opportunities to connect to company mission and co-workers?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Enemy of Retention: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Bad for morale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Disruptive to employees remaining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Disruptive to guest </a:t>
            </a:r>
            <a:r>
              <a:rPr lang="en-US" dirty="0" smtClean="0"/>
              <a:t>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Bad for company image and recruiting efforts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Foster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Hire the right person from the start</a:t>
            </a:r>
          </a:p>
          <a:p>
            <a:r>
              <a:rPr lang="en-US" dirty="0" smtClean="0"/>
              <a:t>Promote from within</a:t>
            </a:r>
          </a:p>
          <a:p>
            <a:r>
              <a:rPr lang="en-US" dirty="0" smtClean="0"/>
              <a:t>Rewards and Recognition</a:t>
            </a:r>
          </a:p>
          <a:p>
            <a:r>
              <a:rPr lang="en-US" dirty="0" smtClean="0"/>
              <a:t>Cross-training</a:t>
            </a:r>
          </a:p>
          <a:p>
            <a:r>
              <a:rPr lang="en-US" dirty="0" err="1" smtClean="0"/>
              <a:t>ERGs</a:t>
            </a:r>
            <a:r>
              <a:rPr lang="en-US" dirty="0" smtClean="0"/>
              <a:t> and Mentoring</a:t>
            </a:r>
          </a:p>
          <a:p>
            <a:r>
              <a:rPr lang="en-US" dirty="0" smtClean="0"/>
              <a:t>Leaders, not bosses</a:t>
            </a:r>
          </a:p>
          <a:p>
            <a:r>
              <a:rPr lang="en-US" dirty="0" smtClean="0"/>
              <a:t>Involvement from the top</a:t>
            </a:r>
          </a:p>
          <a:p>
            <a:r>
              <a:rPr lang="en-US" dirty="0" smtClean="0"/>
              <a:t>Competitive benefits and compensation</a:t>
            </a:r>
          </a:p>
          <a:p>
            <a:r>
              <a:rPr lang="en-US" dirty="0" smtClean="0"/>
              <a:t>Retention strategies and plans—every day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Excepts from </a:t>
            </a:r>
            <a:r>
              <a:rPr lang="en-US" i="1" dirty="0" smtClean="0">
                <a:hlinkClick r:id="rId2"/>
              </a:rPr>
              <a:t>www.wheniwork.com</a:t>
            </a:r>
            <a:r>
              <a:rPr lang="en-US" i="1" dirty="0" smtClean="0"/>
              <a:t> and SHRM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90</TotalTime>
  <Words>264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Section 4</vt:lpstr>
      <vt:lpstr>RETENTION DEFINED</vt:lpstr>
      <vt:lpstr>The Case For Retention</vt:lpstr>
      <vt:lpstr>Job Satisfaction Factors</vt:lpstr>
      <vt:lpstr>Employee Engagement Factors</vt:lpstr>
      <vt:lpstr>The Enemy of Retention: Turnover</vt:lpstr>
      <vt:lpstr>How to Foster Retention</vt:lpstr>
    </vt:vector>
  </TitlesOfParts>
  <Company>marketing matters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</dc:title>
  <dc:creator>holly obrien</dc:creator>
  <cp:lastModifiedBy>holly obrien</cp:lastModifiedBy>
  <cp:revision>5</cp:revision>
  <dcterms:created xsi:type="dcterms:W3CDTF">2019-09-17T00:48:56Z</dcterms:created>
  <dcterms:modified xsi:type="dcterms:W3CDTF">2019-09-17T01:28:26Z</dcterms:modified>
</cp:coreProperties>
</file>