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B7059C-AC37-8247-B009-DF07AED0D09F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D93F2B-EE77-7E4E-95ED-568B52A509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Diversity Recruitment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Overview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/>
              <a:t>RECRUITMENT</a:t>
            </a:r>
            <a:r>
              <a:rPr lang="en-US" b="1" dirty="0" smtClean="0"/>
              <a:t>-</a:t>
            </a:r>
          </a:p>
          <a:p>
            <a:r>
              <a:rPr lang="en-US" dirty="0"/>
              <a:t>R</a:t>
            </a:r>
            <a:r>
              <a:rPr lang="en-US" dirty="0" smtClean="0"/>
              <a:t>efers </a:t>
            </a:r>
            <a:r>
              <a:rPr lang="en-US" dirty="0"/>
              <a:t>to the organization’s desire and ability to attract individuals with a collective mix of similarities and differences.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These </a:t>
            </a:r>
            <a:r>
              <a:rPr lang="en-US" dirty="0"/>
              <a:t>include not only race, religion, age, gender, ethnicity, military status, LGBT, but also differences in experience, values, and beliefs.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Do </a:t>
            </a:r>
            <a:r>
              <a:rPr lang="en-US" dirty="0"/>
              <a:t>they provide internships and recruit from diverse universities?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37" y="2084808"/>
            <a:ext cx="8025663" cy="33071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l"/>
            <a:r>
              <a:rPr lang="en-US" dirty="0" smtClean="0"/>
              <a:t>TOOLS-WHERE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400" dirty="0"/>
              <a:t>P</a:t>
            </a:r>
            <a:r>
              <a:rPr lang="en-US" sz="2400" dirty="0" smtClean="0"/>
              <a:t>osting opportunities on a variety of sites with different applicant types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/>
              <a:t>U</a:t>
            </a:r>
            <a:r>
              <a:rPr lang="en-US" sz="2400" dirty="0" smtClean="0"/>
              <a:t>se of  social media and retargeting so potential candidates find YOU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Specific universities—STEM concentrations (MIT, Carnegie Mellon) , Howard University (African American), Barnard College (women)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Specific skills base- Veterans and Military (operations and teamwork)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TOOLS-HOW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Establish desired D&amp;I metrics (Caesars 50% by 2025 example)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Use an inclusive recruiting team—are your interviewers as diverse as the people you wish to hire? Why would diverse people want to work for you?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Inclusive </a:t>
            </a:r>
            <a:r>
              <a:rPr lang="en-US" sz="2400" dirty="0" smtClean="0"/>
              <a:t>job </a:t>
            </a:r>
            <a:r>
              <a:rPr lang="en-US" sz="2400" dirty="0" smtClean="0"/>
              <a:t>descriptions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Consider the entire field before assuming “lead candidate”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TOOLS-WHEN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Proactive and pre-emptive recruiting practices</a:t>
            </a:r>
          </a:p>
          <a:p>
            <a:r>
              <a:rPr lang="en-US" dirty="0" smtClean="0"/>
              <a:t>Referrals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744" y="274638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27</TotalTime>
  <Words>178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Oriel</vt:lpstr>
      <vt:lpstr>Diversity Recruitment</vt:lpstr>
      <vt:lpstr>Overview</vt:lpstr>
      <vt:lpstr>PowerPoint Presentation</vt:lpstr>
      <vt:lpstr>TOOLS-WHERE</vt:lpstr>
      <vt:lpstr>TOOLS-HOW</vt:lpstr>
      <vt:lpstr>TOOLS-WHEN</vt:lpstr>
    </vt:vector>
  </TitlesOfParts>
  <Company>marketing matters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Recruitment</dc:title>
  <dc:creator>holly obrien</dc:creator>
  <cp:lastModifiedBy>O'Brien, Holly</cp:lastModifiedBy>
  <cp:revision>2</cp:revision>
  <dcterms:created xsi:type="dcterms:W3CDTF">2019-02-11T02:21:06Z</dcterms:created>
  <dcterms:modified xsi:type="dcterms:W3CDTF">2019-09-10T00:59:16Z</dcterms:modified>
</cp:coreProperties>
</file>