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1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8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6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8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9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1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5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1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5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0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2B03-CAA5-41C0-A8F1-6CB4B6338D62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DDDD4-5ACE-4E8D-8C96-4FF0AE808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1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Diversity Audit</a:t>
            </a:r>
            <a:br>
              <a:rPr lang="en-US" dirty="0" smtClean="0"/>
            </a:br>
            <a:r>
              <a:rPr lang="en-US" dirty="0" smtClean="0"/>
              <a:t>HMD 320-1001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Property Name</a:t>
            </a:r>
          </a:p>
          <a:p>
            <a:endParaRPr lang="en-US" dirty="0"/>
          </a:p>
          <a:p>
            <a:r>
              <a:rPr lang="en-US" dirty="0" smtClean="0"/>
              <a:t>Student 1, Student 2, Student 3, Student 4, Student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9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of Line Level Employees--Observations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8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of Management and Executive Employees--Observations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of Customers--Observations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5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Observations About the Property, Advertising,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7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 in Property’s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Efforts—Were they Missing Anything?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66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r>
              <a:rPr lang="en-US" dirty="0" smtClean="0"/>
              <a:t> in Property’s Diversity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did they do well?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37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Observations?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8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83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71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Diversity Audit HMD 320-1001</vt:lpstr>
      <vt:lpstr>Diversity of Line Level Employees--Observations</vt:lpstr>
      <vt:lpstr>Diversity of Management and Executive Employees--Observations</vt:lpstr>
      <vt:lpstr>Diversity of Customers--Observations</vt:lpstr>
      <vt:lpstr>General Observations About the Property, Advertising, Website</vt:lpstr>
      <vt:lpstr>Weaknesses in Property’s Diversity</vt:lpstr>
      <vt:lpstr>Strengths in Property’s Diversity Efforts</vt:lpstr>
      <vt:lpstr>Other Observations?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Audit HMD 320-1001</dc:title>
  <dc:creator>O'Brien, Holly</dc:creator>
  <cp:lastModifiedBy>O'Brien, Holly</cp:lastModifiedBy>
  <cp:revision>2</cp:revision>
  <dcterms:created xsi:type="dcterms:W3CDTF">2019-11-07T01:19:48Z</dcterms:created>
  <dcterms:modified xsi:type="dcterms:W3CDTF">2019-11-07T01:38:11Z</dcterms:modified>
</cp:coreProperties>
</file>