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4" autoAdjust="0"/>
    <p:restoredTop sz="95204" autoAdjust="0"/>
  </p:normalViewPr>
  <p:slideViewPr>
    <p:cSldViewPr>
      <p:cViewPr varScale="1">
        <p:scale>
          <a:sx n="91" d="100"/>
          <a:sy n="91" d="100"/>
        </p:scale>
        <p:origin x="20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6/7/18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6/7/18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6/7/18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6/7/18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6/7/18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6/7/18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6/7/18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6/7/18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6/7/18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6/7/18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6/7/18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6/7/18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85432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5446713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94957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5454651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r>
              <a:rPr lang="en-AU" sz="2000" b="1" i="1" dirty="0"/>
              <a:t>Affordable Lawn Care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428814"/>
              </p:ext>
            </p:extLst>
          </p:nvPr>
        </p:nvGraphicFramePr>
        <p:xfrm>
          <a:off x="152400" y="457200"/>
          <a:ext cx="8839200" cy="66787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76500">
                <a:tc rowSpan="2">
                  <a:txBody>
                    <a:bodyPr/>
                    <a:lstStyle/>
                    <a:p>
                      <a:r>
                        <a:rPr lang="en-AU" sz="1200" b="1" dirty="0"/>
                        <a:t>           Key</a:t>
                      </a:r>
                      <a:r>
                        <a:rPr lang="en-AU" sz="1200" b="1" baseline="0" dirty="0"/>
                        <a:t> Partners</a:t>
                      </a:r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Payment Providers: </a:t>
                      </a:r>
                      <a:r>
                        <a:rPr lang="en-AU" sz="1200" b="0" dirty="0" err="1">
                          <a:latin typeface="Comic Sans MS" pitchFamily="66" charset="0"/>
                        </a:rPr>
                        <a:t>Paypal</a:t>
                      </a:r>
                      <a:r>
                        <a:rPr lang="en-AU" sz="1200" b="0" dirty="0">
                          <a:latin typeface="Comic Sans MS" pitchFamily="66" charset="0"/>
                        </a:rPr>
                        <a:t>, Cash App, Square Trade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AU" sz="1200" b="0" dirty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Suppliers: Lowes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AU" sz="1200" b="0" dirty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UPS: Printing services for marketing material.</a:t>
                      </a:r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/>
                        <a:t>        Key Activities</a:t>
                      </a:r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baseline="0" dirty="0">
                          <a:latin typeface="Comic Sans MS" pitchFamily="66" charset="0"/>
                        </a:rPr>
                        <a:t>Lawn mowing/ maintenance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baseline="0" dirty="0">
                          <a:latin typeface="Comic Sans MS" pitchFamily="66" charset="0"/>
                        </a:rPr>
                        <a:t>Door to door service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baseline="0" dirty="0">
                          <a:latin typeface="Comic Sans MS" pitchFamily="66" charset="0"/>
                        </a:rPr>
                        <a:t>Flyer distribution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baseline="0" dirty="0">
                          <a:latin typeface="Comic Sans MS" pitchFamily="66" charset="0"/>
                        </a:rPr>
                        <a:t>Fee collection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baseline="0" dirty="0">
                          <a:latin typeface="Comic Sans MS" pitchFamily="66" charset="0"/>
                        </a:rPr>
                        <a:t>Purchase supplies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A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“Working closely with customers and making sure our work is done quickly, professionally, and efficiently.” 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/>
                        <a:t>         Customer </a:t>
                      </a:r>
                    </a:p>
                    <a:p>
                      <a:r>
                        <a:rPr lang="en-AU" sz="1200" b="1" dirty="0"/>
                        <a:t>         Relationships</a:t>
                      </a:r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Personal caring relationships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24/7 availability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Trusting and compassionate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Loyal to all customers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/>
                        <a:t>      Customer Segments</a:t>
                      </a:r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b="1" u="sng" dirty="0">
                          <a:latin typeface="Comic Sans MS" pitchFamily="66" charset="0"/>
                        </a:rPr>
                        <a:t>Residential Customer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AU" sz="1100" b="1" u="sng" dirty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b="0" u="none" dirty="0">
                          <a:latin typeface="Comic Sans MS" pitchFamily="66" charset="0"/>
                        </a:rPr>
                        <a:t>Ages 30-50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b="0" u="none" dirty="0">
                          <a:latin typeface="Comic Sans MS" pitchFamily="66" charset="0"/>
                        </a:rPr>
                        <a:t>Home Value: &gt;250,000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b="0" u="none" dirty="0">
                          <a:latin typeface="Comic Sans MS" pitchFamily="66" charset="0"/>
                        </a:rPr>
                        <a:t>Kansas City Suburbs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AU" sz="1100" b="0" u="none" dirty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b="1" u="sng" dirty="0">
                          <a:latin typeface="Comic Sans MS" pitchFamily="66" charset="0"/>
                        </a:rPr>
                        <a:t>Corporate Customer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AU" sz="1100" b="1" u="sng" dirty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b="0" u="none" dirty="0">
                          <a:effectLst/>
                          <a:latin typeface="Comic Sans MS" pitchFamily="66" charset="0"/>
                        </a:rPr>
                        <a:t>Any age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b="0" u="none" dirty="0">
                          <a:effectLst/>
                          <a:latin typeface="Comic Sans MS" pitchFamily="66" charset="0"/>
                        </a:rPr>
                        <a:t>Company value &gt; 250,000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b="0" u="none" dirty="0">
                          <a:effectLst/>
                          <a:latin typeface="Comic Sans MS" pitchFamily="66" charset="0"/>
                        </a:rPr>
                        <a:t>Any </a:t>
                      </a:r>
                      <a:r>
                        <a:rPr lang="en-AU" sz="1100" b="0" u="none">
                          <a:effectLst/>
                          <a:latin typeface="Comic Sans MS" pitchFamily="66" charset="0"/>
                        </a:rPr>
                        <a:t>area through out </a:t>
                      </a:r>
                      <a:r>
                        <a:rPr lang="en-AU" sz="1100" b="0" u="none" dirty="0">
                          <a:effectLst/>
                          <a:latin typeface="Comic Sans MS" pitchFamily="66" charset="0"/>
                        </a:rPr>
                        <a:t>Kansas City including suburbs 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6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/>
                        <a:t>             Key Resources</a:t>
                      </a:r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Lawn mower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Leaf blower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Weed </a:t>
                      </a:r>
                      <a:r>
                        <a:rPr lang="en-AU" sz="1200" b="0" dirty="0" err="1">
                          <a:latin typeface="Comic Sans MS" pitchFamily="66" charset="0"/>
                        </a:rPr>
                        <a:t>wacker</a:t>
                      </a:r>
                      <a:endParaRPr lang="en-AU" sz="1200" b="0" dirty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Pickup truck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Bags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Brooms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Rakes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Sprayers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Hedge trimmer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Safety equipment</a:t>
                      </a:r>
                    </a:p>
                    <a:p>
                      <a:endParaRPr lang="en-AU" sz="12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/>
                        <a:t>             Channels</a:t>
                      </a:r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Social Media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Yard signs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Word of mouth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dirty="0">
                          <a:latin typeface="Comic Sans MS" pitchFamily="66" charset="0"/>
                        </a:rPr>
                        <a:t>Family and Friends 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9200">
                <a:tc gridSpan="3">
                  <a:txBody>
                    <a:bodyPr/>
                    <a:lstStyle/>
                    <a:p>
                      <a:r>
                        <a:rPr lang="en-AU" sz="1200" b="1" dirty="0"/>
                        <a:t>              Cost Structure</a:t>
                      </a:r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baseline="0" dirty="0">
                          <a:latin typeface="Comic Sans MS" pitchFamily="66" charset="0"/>
                        </a:rPr>
                        <a:t>Salaries $7/hour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baseline="0" dirty="0">
                          <a:latin typeface="Comic Sans MS" pitchFamily="66" charset="0"/>
                        </a:rPr>
                        <a:t>Electricity/fuel $20 - $80/month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baseline="0" dirty="0">
                          <a:latin typeface="Comic Sans MS" pitchFamily="66" charset="0"/>
                        </a:rPr>
                        <a:t>Insurance $6 $30/year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baseline="0" dirty="0">
                          <a:latin typeface="Comic Sans MS" pitchFamily="66" charset="0"/>
                        </a:rPr>
                        <a:t>Water $10 - $20/month</a:t>
                      </a: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/>
                        <a:t>           Revenue Streams</a:t>
                      </a:r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baseline="0" dirty="0">
                          <a:latin typeface="Comic Sans MS" pitchFamily="66" charset="0"/>
                        </a:rPr>
                        <a:t>Mowing $20 - $ 60/hour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baseline="0" dirty="0">
                          <a:latin typeface="Comic Sans MS" pitchFamily="66" charset="0"/>
                        </a:rPr>
                        <a:t>Planting $15 - $40/hour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baseline="0" dirty="0">
                          <a:latin typeface="Comic Sans MS" pitchFamily="66" charset="0"/>
                        </a:rPr>
                        <a:t>Landscaping $30 - $50/hour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baseline="0" dirty="0">
                          <a:latin typeface="Comic Sans MS" pitchFamily="66" charset="0"/>
                        </a:rPr>
                        <a:t>Maintenance $ 20 - $35/hour </a:t>
                      </a: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700" dirty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6227</TotalTime>
  <Words>194</Words>
  <Application>Microsoft Macintosh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Affordable Lawn Care</vt:lpstr>
    </vt:vector>
  </TitlesOfParts>
  <Company>World Vision Australia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Al Hadabi, Faisal A. (UMKC-Student)</cp:lastModifiedBy>
  <cp:revision>61</cp:revision>
  <dcterms:created xsi:type="dcterms:W3CDTF">2011-03-15T01:24:59Z</dcterms:created>
  <dcterms:modified xsi:type="dcterms:W3CDTF">2018-07-08T21:11:40Z</dcterms:modified>
</cp:coreProperties>
</file>