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4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B5664-C5AC-45A2-849D-844D0B38937D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CFC81-4894-490A-BBCF-56A1A710E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C849-D0A6-41CB-9FB9-EDD1340E4F88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6971144" y="64654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AD578-23AE-4A01-BD30-C4B6F3EABB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8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478-6D7E-43BF-AE57-127252E0B170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F928-A11E-4B43-AB2F-1AE774791A45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B46C-F9BF-43B0-B7A8-CCBC174A4C94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6971144" y="64654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AD578-23AE-4A01-BD30-C4B6F3EABB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49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3374-6DB7-4C6C-9FD4-972816F460E3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6971144" y="64654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AD578-23AE-4A01-BD30-C4B6F3EABB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32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63D4-D5CF-4604-8719-93B39A0F151F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6971144" y="64654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AD578-23AE-4A01-BD30-C4B6F3EABB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8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3C7C-EFC0-45A0-87A8-7FDCAEA27648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13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DA07-8CA2-4332-8402-39692AD08819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8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42F1-1D7B-42F7-8E52-40BC22EAC484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1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4982-4E1B-4C91-BBFD-FD6FF92A3174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3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E21D-73D9-4FBD-A598-70578C71238D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1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9A88-A923-4B56-A4BB-1701800932EA}" type="datetime1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AD578-23AE-4A01-BD30-C4B6F3EABB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6189"/>
            <a:ext cx="7772400" cy="1470025"/>
          </a:xfrm>
        </p:spPr>
        <p:txBody>
          <a:bodyPr/>
          <a:lstStyle/>
          <a:p>
            <a:r>
              <a:rPr lang="en-US" dirty="0"/>
              <a:t>ISOL 634 Physical Security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77112"/>
            <a:ext cx="8458200" cy="17526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4200" dirty="0"/>
              <a:t>Lesson 4 </a:t>
            </a:r>
          </a:p>
          <a:p>
            <a:pPr lvl="1" algn="l"/>
            <a:r>
              <a:rPr lang="en-US" sz="4200" dirty="0"/>
              <a:t>Chapter 10 – Alarms: Intrusion Detection Systems</a:t>
            </a:r>
          </a:p>
          <a:p>
            <a:pPr lvl="1" algn="l"/>
            <a:r>
              <a:rPr lang="en-US" sz="4200" dirty="0"/>
              <a:t>Chapter 11– Video Technology Overview</a:t>
            </a:r>
          </a:p>
          <a:p>
            <a:pPr lvl="1" algn="l"/>
            <a:r>
              <a:rPr lang="en-US" sz="4200" dirty="0"/>
              <a:t>Chapter 12 – Biometrics Characteristics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480" y="721303"/>
            <a:ext cx="4333041" cy="13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24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12</a:t>
            </a:r>
            <a:br>
              <a:rPr lang="en-US" sz="4200" dirty="0"/>
            </a:br>
            <a:r>
              <a:rPr lang="en-US" sz="4200" dirty="0"/>
              <a:t>Biometrics Characteristics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6587829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Biometrics Characteristics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Types of Biometrics Devices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Iris Cameras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Iris Recognition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Fingerprints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Hand Scanner and Finger Reader Recognition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Facial Recognition Device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Voice Recognition Voiceprint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Smart Card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Digital Signature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Vein recognition</a:t>
            </a:r>
          </a:p>
        </p:txBody>
      </p:sp>
    </p:spTree>
    <p:extLst>
      <p:ext uri="{BB962C8B-B14F-4D97-AF65-F5344CB8AC3E}">
        <p14:creationId xmlns:p14="http://schemas.microsoft.com/office/powerpoint/2010/main" val="137510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10</a:t>
            </a:r>
            <a:br>
              <a:rPr lang="en-US" sz="4200" dirty="0"/>
            </a:br>
            <a:r>
              <a:rPr lang="en-US" sz="4200" dirty="0"/>
              <a:t>Alarms: Intrusion Detection Systems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4192430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Components of Alarm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Perimeter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Area/Spare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Object/Spot Detection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Alarm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Alarm Transmission/Signaling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Alarm Deter Crime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False Alarms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765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10</a:t>
            </a:r>
            <a:br>
              <a:rPr lang="en-US" sz="4200" dirty="0"/>
            </a:br>
            <a:r>
              <a:rPr lang="en-US" sz="4200" dirty="0"/>
              <a:t>Alarms: Intrusion Detection Systems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357745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Cont. </a:t>
            </a:r>
          </a:p>
          <a:p>
            <a:endParaRPr lang="en-US" sz="800" dirty="0"/>
          </a:p>
          <a:p>
            <a:r>
              <a:rPr lang="en-US" sz="2400" dirty="0"/>
              <a:t>Alarm Equipment Overhaul</a:t>
            </a:r>
          </a:p>
          <a:p>
            <a:r>
              <a:rPr lang="en-US" sz="2400" dirty="0"/>
              <a:t>Additional Resources</a:t>
            </a:r>
          </a:p>
          <a:p>
            <a:r>
              <a:rPr lang="en-US" sz="24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61960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11</a:t>
            </a:r>
            <a:br>
              <a:rPr lang="en-US" sz="4200" dirty="0"/>
            </a:br>
            <a:r>
              <a:rPr lang="en-US" sz="4200" dirty="0"/>
              <a:t>Video Technology Overview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4423390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Overview</a:t>
            </a:r>
          </a:p>
          <a:p>
            <a:endParaRPr lang="en-US" sz="800" dirty="0"/>
          </a:p>
          <a:p>
            <a:r>
              <a:rPr lang="en-US" sz="2400" dirty="0"/>
              <a:t>Video System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Role of Light and Reflection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Lens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Camera Function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Transmission Function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Monitor Function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Recording Function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Scene Illumination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Natural Light</a:t>
            </a:r>
          </a:p>
        </p:txBody>
      </p:sp>
    </p:spTree>
    <p:extLst>
      <p:ext uri="{BB962C8B-B14F-4D97-AF65-F5344CB8AC3E}">
        <p14:creationId xmlns:p14="http://schemas.microsoft.com/office/powerpoint/2010/main" val="305502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11</a:t>
            </a:r>
            <a:br>
              <a:rPr lang="en-US" sz="4200" dirty="0"/>
            </a:br>
            <a:r>
              <a:rPr lang="en-US" sz="4200" dirty="0"/>
              <a:t>Video Technology Overview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288841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Cont.</a:t>
            </a:r>
          </a:p>
          <a:p>
            <a:endParaRPr lang="en-US" sz="800" dirty="0"/>
          </a:p>
          <a:p>
            <a:r>
              <a:rPr lang="en-US" sz="2400" dirty="0"/>
              <a:t>Scene Characteristics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Target Size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Reflectivity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Effects of 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Scene 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Lenses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FFL lens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Zoom Lens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Varifocal Lens</a:t>
            </a:r>
          </a:p>
        </p:txBody>
      </p:sp>
    </p:spTree>
    <p:extLst>
      <p:ext uri="{BB962C8B-B14F-4D97-AF65-F5344CB8AC3E}">
        <p14:creationId xmlns:p14="http://schemas.microsoft.com/office/powerpoint/2010/main" val="173485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11</a:t>
            </a:r>
            <a:br>
              <a:rPr lang="en-US" sz="4200" dirty="0"/>
            </a:br>
            <a:r>
              <a:rPr lang="en-US" sz="4200" dirty="0"/>
              <a:t>Video Technology Overview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365529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Cont.</a:t>
            </a:r>
          </a:p>
          <a:p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Panoramic 360 Lens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Covert Pinhole Lens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Special Lenses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Cameras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Scanning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Solid-State Cameras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LLL-Intensified Camera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Thermal Imaging Camera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Panoramic 360 Camera</a:t>
            </a:r>
          </a:p>
        </p:txBody>
      </p:sp>
    </p:spTree>
    <p:extLst>
      <p:ext uri="{BB962C8B-B14F-4D97-AF65-F5344CB8AC3E}">
        <p14:creationId xmlns:p14="http://schemas.microsoft.com/office/powerpoint/2010/main" val="254274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11</a:t>
            </a:r>
            <a:br>
              <a:rPr lang="en-US" sz="4200" dirty="0"/>
            </a:br>
            <a:r>
              <a:rPr lang="en-US" sz="4200" dirty="0"/>
              <a:t>Video Technology Overview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392440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Cont.</a:t>
            </a:r>
          </a:p>
          <a:p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Transmission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Hard-Wired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Wireless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Fiber Optics</a:t>
            </a:r>
          </a:p>
          <a:p>
            <a:r>
              <a:rPr lang="en-US" sz="2400" dirty="0"/>
              <a:t>Switches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Standard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Microprocessor Controlled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Quads And Multiplexers </a:t>
            </a:r>
          </a:p>
        </p:txBody>
      </p:sp>
    </p:spTree>
    <p:extLst>
      <p:ext uri="{BB962C8B-B14F-4D97-AF65-F5344CB8AC3E}">
        <p14:creationId xmlns:p14="http://schemas.microsoft.com/office/powerpoint/2010/main" val="2052846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11</a:t>
            </a:r>
            <a:br>
              <a:rPr lang="en-US" sz="4200" dirty="0"/>
            </a:br>
            <a:r>
              <a:rPr lang="en-US" sz="4200" dirty="0"/>
              <a:t>Video Technology Overview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378635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Cont.</a:t>
            </a:r>
          </a:p>
          <a:p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Monitors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Monochrome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Color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CRT, LCD, Plasma, Displays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Audio/Video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Recorders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VCR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DVR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Optical Disk</a:t>
            </a:r>
          </a:p>
        </p:txBody>
      </p:sp>
    </p:spTree>
    <p:extLst>
      <p:ext uri="{BB962C8B-B14F-4D97-AF65-F5344CB8AC3E}">
        <p14:creationId xmlns:p14="http://schemas.microsoft.com/office/powerpoint/2010/main" val="737429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0" y="609600"/>
            <a:ext cx="10363200" cy="1470025"/>
          </a:xfrm>
        </p:spPr>
        <p:txBody>
          <a:bodyPr>
            <a:noAutofit/>
          </a:bodyPr>
          <a:lstStyle/>
          <a:p>
            <a:pPr lvl="1" algn="ctr"/>
            <a:r>
              <a:rPr lang="en-US" sz="4200" dirty="0"/>
              <a:t>Chapter 11</a:t>
            </a:r>
            <a:br>
              <a:rPr lang="en-US" sz="4200" dirty="0"/>
            </a:br>
            <a:r>
              <a:rPr lang="en-US" sz="4200" dirty="0"/>
              <a:t>Video Technology Overview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3754426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Cont.</a:t>
            </a:r>
          </a:p>
          <a:p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Hard-Copy Video Printers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sz="2400" dirty="0"/>
              <a:t>Ancillary Equipment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Camera Housings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Pan/Tilt Mounts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VMD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Screen Splitter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Camera Video Annotation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Image Reversal</a:t>
            </a:r>
          </a:p>
          <a:p>
            <a:endParaRPr lang="en-US" sz="800" dirty="0"/>
          </a:p>
          <a:p>
            <a:r>
              <a:rPr lang="en-US" sz="24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465525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220</Words>
  <Application>Microsoft Office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ISOL 634 Physical Security</vt:lpstr>
      <vt:lpstr>Chapter 10 Alarms: Intrusion Detection Systems</vt:lpstr>
      <vt:lpstr>Chapter 10 Alarms: Intrusion Detection Systems</vt:lpstr>
      <vt:lpstr>Chapter 11 Video Technology Overview</vt:lpstr>
      <vt:lpstr>Chapter 11 Video Technology Overview</vt:lpstr>
      <vt:lpstr>Chapter 11 Video Technology Overview</vt:lpstr>
      <vt:lpstr>Chapter 11 Video Technology Overview</vt:lpstr>
      <vt:lpstr>Chapter 11 Video Technology Overview</vt:lpstr>
      <vt:lpstr>Chapter 11 Video Technology Overview</vt:lpstr>
      <vt:lpstr>Chapter 12 Biometrics Characteristics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ISOL 634 Physical Security</dc:title>
  <dc:creator>Ted</dc:creator>
  <cp:lastModifiedBy>Administrator</cp:lastModifiedBy>
  <cp:revision>113</cp:revision>
  <dcterms:created xsi:type="dcterms:W3CDTF">2016-07-12T21:47:12Z</dcterms:created>
  <dcterms:modified xsi:type="dcterms:W3CDTF">2016-11-14T13:53:19Z</dcterms:modified>
</cp:coreProperties>
</file>