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4.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5.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6.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7.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256" r:id="rId2"/>
    <p:sldId id="257" r:id="rId3"/>
    <p:sldId id="263" r:id="rId4"/>
    <p:sldId id="258" r:id="rId5"/>
    <p:sldId id="264" r:id="rId6"/>
    <p:sldId id="266" r:id="rId7"/>
    <p:sldId id="267"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103" autoAdjust="0"/>
  </p:normalViewPr>
  <p:slideViewPr>
    <p:cSldViewPr>
      <p:cViewPr varScale="1">
        <p:scale>
          <a:sx n="57" d="100"/>
          <a:sy n="57" d="100"/>
        </p:scale>
        <p:origin x="1692" y="7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_rels/data4.xml.rels><?xml version="1.0" encoding="UTF-8" standalone="yes"?>
<Relationships xmlns="http://schemas.openxmlformats.org/package/2006/relationships"><Relationship Id="rId1" Type="http://schemas.openxmlformats.org/officeDocument/2006/relationships/image" Target="../media/image3.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FFC1142-0EA9-4A4F-A874-7AA026C8333F}"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94E3226-74DA-4F68-A406-04824E1426BB}">
      <dgm:prSet/>
      <dgm:spPr/>
      <dgm:t>
        <a:bodyPr/>
        <a:lstStyle/>
        <a:p>
          <a:r>
            <a:rPr lang="en-US" b="1" u="sng" dirty="0"/>
            <a:t>Risk Assessment </a:t>
          </a:r>
          <a:endParaRPr lang="en-US" dirty="0"/>
        </a:p>
      </dgm:t>
    </dgm:pt>
    <dgm:pt modelId="{46729BBD-EEC4-4697-AAD6-239BBAF80DEA}" type="parTrans" cxnId="{89FBE6C5-718F-4984-8C86-56FA10A3F6F7}">
      <dgm:prSet/>
      <dgm:spPr/>
      <dgm:t>
        <a:bodyPr/>
        <a:lstStyle/>
        <a:p>
          <a:endParaRPr lang="en-US"/>
        </a:p>
      </dgm:t>
    </dgm:pt>
    <dgm:pt modelId="{D6DB2D3A-8937-4393-AD2F-84E7F88C776A}" type="sibTrans" cxnId="{89FBE6C5-718F-4984-8C86-56FA10A3F6F7}">
      <dgm:prSet/>
      <dgm:spPr/>
      <dgm:t>
        <a:bodyPr/>
        <a:lstStyle/>
        <a:p>
          <a:endParaRPr lang="en-US"/>
        </a:p>
      </dgm:t>
    </dgm:pt>
    <dgm:pt modelId="{4B9751FE-E829-46FA-B079-A63302604BAD}" type="pres">
      <dgm:prSet presAssocID="{AFFC1142-0EA9-4A4F-A874-7AA026C8333F}" presName="linear" presStyleCnt="0">
        <dgm:presLayoutVars>
          <dgm:animLvl val="lvl"/>
          <dgm:resizeHandles val="exact"/>
        </dgm:presLayoutVars>
      </dgm:prSet>
      <dgm:spPr/>
      <dgm:t>
        <a:bodyPr/>
        <a:lstStyle/>
        <a:p>
          <a:endParaRPr lang="en-US"/>
        </a:p>
      </dgm:t>
    </dgm:pt>
    <dgm:pt modelId="{69BC37F2-F6F3-4EE4-A356-E03EEBDFEB76}" type="pres">
      <dgm:prSet presAssocID="{494E3226-74DA-4F68-A406-04824E1426BB}" presName="parentText" presStyleLbl="node1" presStyleIdx="0" presStyleCnt="1">
        <dgm:presLayoutVars>
          <dgm:chMax val="0"/>
          <dgm:bulletEnabled val="1"/>
        </dgm:presLayoutVars>
      </dgm:prSet>
      <dgm:spPr/>
      <dgm:t>
        <a:bodyPr/>
        <a:lstStyle/>
        <a:p>
          <a:endParaRPr lang="en-US"/>
        </a:p>
      </dgm:t>
    </dgm:pt>
  </dgm:ptLst>
  <dgm:cxnLst>
    <dgm:cxn modelId="{8DCCD587-0D34-404F-935A-CF858883507D}" type="presOf" srcId="{494E3226-74DA-4F68-A406-04824E1426BB}" destId="{69BC37F2-F6F3-4EE4-A356-E03EEBDFEB76}" srcOrd="0" destOrd="0" presId="urn:microsoft.com/office/officeart/2005/8/layout/vList2"/>
    <dgm:cxn modelId="{BC2F1D43-E2FC-4142-AC79-625BD5C4982B}" type="presOf" srcId="{AFFC1142-0EA9-4A4F-A874-7AA026C8333F}" destId="{4B9751FE-E829-46FA-B079-A63302604BAD}" srcOrd="0" destOrd="0" presId="urn:microsoft.com/office/officeart/2005/8/layout/vList2"/>
    <dgm:cxn modelId="{89FBE6C5-718F-4984-8C86-56FA10A3F6F7}" srcId="{AFFC1142-0EA9-4A4F-A874-7AA026C8333F}" destId="{494E3226-74DA-4F68-A406-04824E1426BB}" srcOrd="0" destOrd="0" parTransId="{46729BBD-EEC4-4697-AAD6-239BBAF80DEA}" sibTransId="{D6DB2D3A-8937-4393-AD2F-84E7F88C776A}"/>
    <dgm:cxn modelId="{D983BA0F-DBDD-4FC5-909A-EEEA2E0D18D9}" type="presParOf" srcId="{4B9751FE-E829-46FA-B079-A63302604BAD}" destId="{69BC37F2-F6F3-4EE4-A356-E03EEBDFEB7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3790137B-FC90-4090-B99B-419431279F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9380C3-BB16-4F69-9CE5-51469C5021C4}">
      <dgm:prSet/>
      <dgm:spPr/>
      <dgm:t>
        <a:bodyPr/>
        <a:lstStyle/>
        <a:p>
          <a:pPr algn="ctr"/>
          <a:r>
            <a:rPr lang="en-US" b="1" dirty="0"/>
            <a:t>RBAC</a:t>
          </a:r>
          <a:endParaRPr lang="en-US" dirty="0"/>
        </a:p>
      </dgm:t>
    </dgm:pt>
    <dgm:pt modelId="{9C0D9966-330F-4FB8-BBAE-A8360E59FF88}" type="parTrans" cxnId="{5D8FABCC-1203-4C15-A36F-3B4288957CD8}">
      <dgm:prSet/>
      <dgm:spPr/>
      <dgm:t>
        <a:bodyPr/>
        <a:lstStyle/>
        <a:p>
          <a:endParaRPr lang="en-US"/>
        </a:p>
      </dgm:t>
    </dgm:pt>
    <dgm:pt modelId="{2E438E3F-10FE-4066-92B7-6A4B176FA15D}" type="sibTrans" cxnId="{5D8FABCC-1203-4C15-A36F-3B4288957CD8}">
      <dgm:prSet/>
      <dgm:spPr/>
      <dgm:t>
        <a:bodyPr/>
        <a:lstStyle/>
        <a:p>
          <a:endParaRPr lang="en-US"/>
        </a:p>
      </dgm:t>
    </dgm:pt>
    <dgm:pt modelId="{23C6B3A2-0BF6-4BAA-B247-693C0B225258}" type="pres">
      <dgm:prSet presAssocID="{3790137B-FC90-4090-B99B-419431279FC3}" presName="linear" presStyleCnt="0">
        <dgm:presLayoutVars>
          <dgm:animLvl val="lvl"/>
          <dgm:resizeHandles val="exact"/>
        </dgm:presLayoutVars>
      </dgm:prSet>
      <dgm:spPr/>
      <dgm:t>
        <a:bodyPr/>
        <a:lstStyle/>
        <a:p>
          <a:endParaRPr lang="en-US"/>
        </a:p>
      </dgm:t>
    </dgm:pt>
    <dgm:pt modelId="{83E9A739-6411-4991-9C51-043C60E497B3}" type="pres">
      <dgm:prSet presAssocID="{699380C3-BB16-4F69-9CE5-51469C5021C4}" presName="parentText" presStyleLbl="node1" presStyleIdx="0" presStyleCnt="1">
        <dgm:presLayoutVars>
          <dgm:chMax val="0"/>
          <dgm:bulletEnabled val="1"/>
        </dgm:presLayoutVars>
      </dgm:prSet>
      <dgm:spPr/>
      <dgm:t>
        <a:bodyPr/>
        <a:lstStyle/>
        <a:p>
          <a:endParaRPr lang="en-US"/>
        </a:p>
      </dgm:t>
    </dgm:pt>
  </dgm:ptLst>
  <dgm:cxnLst>
    <dgm:cxn modelId="{5D8FABCC-1203-4C15-A36F-3B4288957CD8}" srcId="{3790137B-FC90-4090-B99B-419431279FC3}" destId="{699380C3-BB16-4F69-9CE5-51469C5021C4}" srcOrd="0" destOrd="0" parTransId="{9C0D9966-330F-4FB8-BBAE-A8360E59FF88}" sibTransId="{2E438E3F-10FE-4066-92B7-6A4B176FA15D}"/>
    <dgm:cxn modelId="{8711B2A2-F177-4A7F-80C8-518F750F985A}" type="presOf" srcId="{699380C3-BB16-4F69-9CE5-51469C5021C4}" destId="{83E9A739-6411-4991-9C51-043C60E497B3}" srcOrd="0" destOrd="0" presId="urn:microsoft.com/office/officeart/2005/8/layout/vList2"/>
    <dgm:cxn modelId="{FF27B764-0498-4B68-8EC8-051989686A56}" type="presOf" srcId="{3790137B-FC90-4090-B99B-419431279FC3}" destId="{23C6B3A2-0BF6-4BAA-B247-693C0B225258}" srcOrd="0" destOrd="0" presId="urn:microsoft.com/office/officeart/2005/8/layout/vList2"/>
    <dgm:cxn modelId="{1209874E-B015-4727-ADC2-AEE64B8D1428}" type="presParOf" srcId="{23C6B3A2-0BF6-4BAA-B247-693C0B225258}" destId="{83E9A739-6411-4991-9C51-043C60E497B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8C53844B-632E-451D-9508-A12C8925095F}" type="doc">
      <dgm:prSet loTypeId="urn:microsoft.com/office/officeart/2005/8/layout/arrow3" loCatId="relationship" qsTypeId="urn:microsoft.com/office/officeart/2005/8/quickstyle/simple4" qsCatId="simple" csTypeId="urn:microsoft.com/office/officeart/2005/8/colors/accent1_2" csCatId="accent1"/>
      <dgm:spPr/>
      <dgm:t>
        <a:bodyPr/>
        <a:lstStyle/>
        <a:p>
          <a:endParaRPr lang="en-US"/>
        </a:p>
      </dgm:t>
    </dgm:pt>
    <dgm:pt modelId="{702413BA-66A7-4CE7-9365-D5F1A142B6EA}">
      <dgm:prSet/>
      <dgm:spPr/>
      <dgm:t>
        <a:bodyPr/>
        <a:lstStyle/>
        <a:p>
          <a:r>
            <a:rPr lang="en-US" dirty="0"/>
            <a:t>Disadvantages</a:t>
          </a:r>
        </a:p>
      </dgm:t>
    </dgm:pt>
    <dgm:pt modelId="{60D1341F-8E9E-438B-B43E-3A46AD0C5588}" type="parTrans" cxnId="{66EC3B71-9FD1-402C-A49D-607E96EEB0E0}">
      <dgm:prSet/>
      <dgm:spPr/>
      <dgm:t>
        <a:bodyPr/>
        <a:lstStyle/>
        <a:p>
          <a:endParaRPr lang="en-US"/>
        </a:p>
      </dgm:t>
    </dgm:pt>
    <dgm:pt modelId="{276C1D68-C026-44B0-99B9-718D6594D62A}" type="sibTrans" cxnId="{66EC3B71-9FD1-402C-A49D-607E96EEB0E0}">
      <dgm:prSet/>
      <dgm:spPr/>
      <dgm:t>
        <a:bodyPr/>
        <a:lstStyle/>
        <a:p>
          <a:endParaRPr lang="en-US"/>
        </a:p>
      </dgm:t>
    </dgm:pt>
    <dgm:pt modelId="{08907A8B-4990-4C1B-9C5F-21FE3590E119}">
      <dgm:prSet/>
      <dgm:spPr/>
      <dgm:t>
        <a:bodyPr/>
        <a:lstStyle/>
        <a:p>
          <a:endParaRPr lang="en-US"/>
        </a:p>
      </dgm:t>
    </dgm:pt>
    <dgm:pt modelId="{7E946FB3-237D-4E76-9969-3C749EF1D19A}" type="parTrans" cxnId="{1431D11A-C421-4541-946C-485410D00FCC}">
      <dgm:prSet/>
      <dgm:spPr/>
      <dgm:t>
        <a:bodyPr/>
        <a:lstStyle/>
        <a:p>
          <a:endParaRPr lang="en-US"/>
        </a:p>
      </dgm:t>
    </dgm:pt>
    <dgm:pt modelId="{EFECC043-129E-459E-BFC1-CA4DD0797E5B}" type="sibTrans" cxnId="{1431D11A-C421-4541-946C-485410D00FCC}">
      <dgm:prSet/>
      <dgm:spPr/>
      <dgm:t>
        <a:bodyPr/>
        <a:lstStyle/>
        <a:p>
          <a:endParaRPr lang="en-US"/>
        </a:p>
      </dgm:t>
    </dgm:pt>
    <dgm:pt modelId="{A5C391C8-0844-4204-8E31-3AB3BD49F165}" type="pres">
      <dgm:prSet presAssocID="{8C53844B-632E-451D-9508-A12C8925095F}" presName="compositeShape" presStyleCnt="0">
        <dgm:presLayoutVars>
          <dgm:chMax val="2"/>
          <dgm:dir/>
          <dgm:resizeHandles val="exact"/>
        </dgm:presLayoutVars>
      </dgm:prSet>
      <dgm:spPr/>
      <dgm:t>
        <a:bodyPr/>
        <a:lstStyle/>
        <a:p>
          <a:endParaRPr lang="en-US"/>
        </a:p>
      </dgm:t>
    </dgm:pt>
    <dgm:pt modelId="{C5DB926A-1B43-4AC8-B0B6-BA49CED300D0}" type="pres">
      <dgm:prSet presAssocID="{8C53844B-632E-451D-9508-A12C8925095F}" presName="divider" presStyleLbl="fgShp" presStyleIdx="0" presStyleCnt="1"/>
      <dgm:spPr/>
    </dgm:pt>
    <dgm:pt modelId="{B20BF503-F5E6-4A18-86C9-9387608F55D1}" type="pres">
      <dgm:prSet presAssocID="{702413BA-66A7-4CE7-9365-D5F1A142B6EA}" presName="downArrow" presStyleLbl="node1" presStyleIdx="0" presStyleCnt="2"/>
      <dgm:spPr/>
    </dgm:pt>
    <dgm:pt modelId="{EE5D7E30-0C4D-418B-B4FA-CD823A63252D}" type="pres">
      <dgm:prSet presAssocID="{702413BA-66A7-4CE7-9365-D5F1A142B6EA}" presName="downArrowText" presStyleLbl="revTx" presStyleIdx="0" presStyleCnt="2" custLinFactX="-8135" custLinFactY="36293" custLinFactNeighborX="-100000" custLinFactNeighborY="100000">
        <dgm:presLayoutVars>
          <dgm:bulletEnabled val="1"/>
        </dgm:presLayoutVars>
      </dgm:prSet>
      <dgm:spPr/>
      <dgm:t>
        <a:bodyPr/>
        <a:lstStyle/>
        <a:p>
          <a:endParaRPr lang="en-US"/>
        </a:p>
      </dgm:t>
    </dgm:pt>
    <dgm:pt modelId="{E6F49521-8022-4E9F-A143-434128A4EECB}" type="pres">
      <dgm:prSet presAssocID="{08907A8B-4990-4C1B-9C5F-21FE3590E119}" presName="upArrow" presStyleLbl="node1" presStyleIdx="1" presStyleCnt="2"/>
      <dgm:spPr/>
    </dgm:pt>
    <dgm:pt modelId="{FDD84D2E-2143-489C-98FF-F16E5FE91651}" type="pres">
      <dgm:prSet presAssocID="{08907A8B-4990-4C1B-9C5F-21FE3590E119}" presName="upArrowText" presStyleLbl="revTx" presStyleIdx="1" presStyleCnt="2">
        <dgm:presLayoutVars>
          <dgm:bulletEnabled val="1"/>
        </dgm:presLayoutVars>
      </dgm:prSet>
      <dgm:spPr/>
      <dgm:t>
        <a:bodyPr/>
        <a:lstStyle/>
        <a:p>
          <a:endParaRPr lang="en-US"/>
        </a:p>
      </dgm:t>
    </dgm:pt>
  </dgm:ptLst>
  <dgm:cxnLst>
    <dgm:cxn modelId="{115E5F55-64FA-4A88-82F8-16EB3726618C}" type="presOf" srcId="{702413BA-66A7-4CE7-9365-D5F1A142B6EA}" destId="{EE5D7E30-0C4D-418B-B4FA-CD823A63252D}" srcOrd="0" destOrd="0" presId="urn:microsoft.com/office/officeart/2005/8/layout/arrow3"/>
    <dgm:cxn modelId="{66EC3B71-9FD1-402C-A49D-607E96EEB0E0}" srcId="{8C53844B-632E-451D-9508-A12C8925095F}" destId="{702413BA-66A7-4CE7-9365-D5F1A142B6EA}" srcOrd="0" destOrd="0" parTransId="{60D1341F-8E9E-438B-B43E-3A46AD0C5588}" sibTransId="{276C1D68-C026-44B0-99B9-718D6594D62A}"/>
    <dgm:cxn modelId="{BD666346-8683-454E-958B-93CDABCEE044}" type="presOf" srcId="{08907A8B-4990-4C1B-9C5F-21FE3590E119}" destId="{FDD84D2E-2143-489C-98FF-F16E5FE91651}" srcOrd="0" destOrd="0" presId="urn:microsoft.com/office/officeart/2005/8/layout/arrow3"/>
    <dgm:cxn modelId="{539902CD-662D-4061-B955-9FB71BA33C56}" type="presOf" srcId="{8C53844B-632E-451D-9508-A12C8925095F}" destId="{A5C391C8-0844-4204-8E31-3AB3BD49F165}" srcOrd="0" destOrd="0" presId="urn:microsoft.com/office/officeart/2005/8/layout/arrow3"/>
    <dgm:cxn modelId="{1431D11A-C421-4541-946C-485410D00FCC}" srcId="{8C53844B-632E-451D-9508-A12C8925095F}" destId="{08907A8B-4990-4C1B-9C5F-21FE3590E119}" srcOrd="1" destOrd="0" parTransId="{7E946FB3-237D-4E76-9969-3C749EF1D19A}" sibTransId="{EFECC043-129E-459E-BFC1-CA4DD0797E5B}"/>
    <dgm:cxn modelId="{8C379674-8E22-4CED-86CE-21AA279F0C91}" type="presParOf" srcId="{A5C391C8-0844-4204-8E31-3AB3BD49F165}" destId="{C5DB926A-1B43-4AC8-B0B6-BA49CED300D0}" srcOrd="0" destOrd="0" presId="urn:microsoft.com/office/officeart/2005/8/layout/arrow3"/>
    <dgm:cxn modelId="{FCF18340-18E8-49EC-AFFE-DA81EB5A8E65}" type="presParOf" srcId="{A5C391C8-0844-4204-8E31-3AB3BD49F165}" destId="{B20BF503-F5E6-4A18-86C9-9387608F55D1}" srcOrd="1" destOrd="0" presId="urn:microsoft.com/office/officeart/2005/8/layout/arrow3"/>
    <dgm:cxn modelId="{00B48F53-739C-4525-8D44-B06870D51BDE}" type="presParOf" srcId="{A5C391C8-0844-4204-8E31-3AB3BD49F165}" destId="{EE5D7E30-0C4D-418B-B4FA-CD823A63252D}" srcOrd="2" destOrd="0" presId="urn:microsoft.com/office/officeart/2005/8/layout/arrow3"/>
    <dgm:cxn modelId="{64734877-B267-470D-9D36-3FAA8C7A4DF3}" type="presParOf" srcId="{A5C391C8-0844-4204-8E31-3AB3BD49F165}" destId="{E6F49521-8022-4E9F-A143-434128A4EECB}" srcOrd="3" destOrd="0" presId="urn:microsoft.com/office/officeart/2005/8/layout/arrow3"/>
    <dgm:cxn modelId="{C5182AC6-51A1-4A25-BA1B-98B1E9D9225E}" type="presParOf" srcId="{A5C391C8-0844-4204-8E31-3AB3BD49F165}" destId="{FDD84D2E-2143-489C-98FF-F16E5FE91651}"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790137B-FC90-4090-B99B-419431279F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9380C3-BB16-4F69-9CE5-51469C5021C4}">
      <dgm:prSet/>
      <dgm:spPr/>
      <dgm:t>
        <a:bodyPr/>
        <a:lstStyle/>
        <a:p>
          <a:pPr algn="ctr"/>
          <a:r>
            <a:rPr lang="en-US" b="1" dirty="0"/>
            <a:t>RBAC</a:t>
          </a:r>
          <a:endParaRPr lang="en-US" dirty="0"/>
        </a:p>
      </dgm:t>
    </dgm:pt>
    <dgm:pt modelId="{9C0D9966-330F-4FB8-BBAE-A8360E59FF88}" type="parTrans" cxnId="{5D8FABCC-1203-4C15-A36F-3B4288957CD8}">
      <dgm:prSet/>
      <dgm:spPr/>
      <dgm:t>
        <a:bodyPr/>
        <a:lstStyle/>
        <a:p>
          <a:endParaRPr lang="en-US"/>
        </a:p>
      </dgm:t>
    </dgm:pt>
    <dgm:pt modelId="{2E438E3F-10FE-4066-92B7-6A4B176FA15D}" type="sibTrans" cxnId="{5D8FABCC-1203-4C15-A36F-3B4288957CD8}">
      <dgm:prSet/>
      <dgm:spPr/>
      <dgm:t>
        <a:bodyPr/>
        <a:lstStyle/>
        <a:p>
          <a:endParaRPr lang="en-US"/>
        </a:p>
      </dgm:t>
    </dgm:pt>
    <dgm:pt modelId="{23C6B3A2-0BF6-4BAA-B247-693C0B225258}" type="pres">
      <dgm:prSet presAssocID="{3790137B-FC90-4090-B99B-419431279FC3}" presName="linear" presStyleCnt="0">
        <dgm:presLayoutVars>
          <dgm:animLvl val="lvl"/>
          <dgm:resizeHandles val="exact"/>
        </dgm:presLayoutVars>
      </dgm:prSet>
      <dgm:spPr/>
      <dgm:t>
        <a:bodyPr/>
        <a:lstStyle/>
        <a:p>
          <a:endParaRPr lang="en-US"/>
        </a:p>
      </dgm:t>
    </dgm:pt>
    <dgm:pt modelId="{83E9A739-6411-4991-9C51-043C60E497B3}" type="pres">
      <dgm:prSet presAssocID="{699380C3-BB16-4F69-9CE5-51469C5021C4}" presName="parentText" presStyleLbl="node1" presStyleIdx="0" presStyleCnt="1">
        <dgm:presLayoutVars>
          <dgm:chMax val="0"/>
          <dgm:bulletEnabled val="1"/>
        </dgm:presLayoutVars>
      </dgm:prSet>
      <dgm:spPr/>
      <dgm:t>
        <a:bodyPr/>
        <a:lstStyle/>
        <a:p>
          <a:endParaRPr lang="en-US"/>
        </a:p>
      </dgm:t>
    </dgm:pt>
  </dgm:ptLst>
  <dgm:cxnLst>
    <dgm:cxn modelId="{5D8FABCC-1203-4C15-A36F-3B4288957CD8}" srcId="{3790137B-FC90-4090-B99B-419431279FC3}" destId="{699380C3-BB16-4F69-9CE5-51469C5021C4}" srcOrd="0" destOrd="0" parTransId="{9C0D9966-330F-4FB8-BBAE-A8360E59FF88}" sibTransId="{2E438E3F-10FE-4066-92B7-6A4B176FA15D}"/>
    <dgm:cxn modelId="{8711B2A2-F177-4A7F-80C8-518F750F985A}" type="presOf" srcId="{699380C3-BB16-4F69-9CE5-51469C5021C4}" destId="{83E9A739-6411-4991-9C51-043C60E497B3}" srcOrd="0" destOrd="0" presId="urn:microsoft.com/office/officeart/2005/8/layout/vList2"/>
    <dgm:cxn modelId="{FF27B764-0498-4B68-8EC8-051989686A56}" type="presOf" srcId="{3790137B-FC90-4090-B99B-419431279FC3}" destId="{23C6B3A2-0BF6-4BAA-B247-693C0B225258}" srcOrd="0" destOrd="0" presId="urn:microsoft.com/office/officeart/2005/8/layout/vList2"/>
    <dgm:cxn modelId="{1209874E-B015-4727-ADC2-AEE64B8D1428}" type="presParOf" srcId="{23C6B3A2-0BF6-4BAA-B247-693C0B225258}" destId="{83E9A739-6411-4991-9C51-043C60E497B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B655B1F-B422-4B5C-A70B-337BA2D77F48}" type="doc">
      <dgm:prSet loTypeId="urn:microsoft.com/office/officeart/2005/8/layout/vList2" loCatId="list" qsTypeId="urn:microsoft.com/office/officeart/2005/8/quickstyle/simple3" qsCatId="simple" csTypeId="urn:microsoft.com/office/officeart/2005/8/colors/accent1_2" csCatId="accent1"/>
      <dgm:spPr/>
      <dgm:t>
        <a:bodyPr/>
        <a:lstStyle/>
        <a:p>
          <a:endParaRPr lang="en-US"/>
        </a:p>
      </dgm:t>
    </dgm:pt>
    <dgm:pt modelId="{7CDC38E7-F3C6-4398-9F1D-534A313E8052}">
      <dgm:prSet/>
      <dgm:spPr/>
      <dgm:t>
        <a:bodyPr/>
        <a:lstStyle/>
        <a:p>
          <a:pPr algn="ctr"/>
          <a:r>
            <a:rPr lang="en-US" b="1" dirty="0"/>
            <a:t>Introduction</a:t>
          </a:r>
          <a:endParaRPr lang="en-US" dirty="0"/>
        </a:p>
      </dgm:t>
    </dgm:pt>
    <dgm:pt modelId="{78DC31DD-54F4-4C2A-9807-330A7CEDCBBE}" type="parTrans" cxnId="{C46FDF47-44E7-4A46-90F7-E83AABFA7C35}">
      <dgm:prSet/>
      <dgm:spPr/>
      <dgm:t>
        <a:bodyPr/>
        <a:lstStyle/>
        <a:p>
          <a:endParaRPr lang="en-US"/>
        </a:p>
      </dgm:t>
    </dgm:pt>
    <dgm:pt modelId="{030F4D62-24B2-4F49-B505-B6F70586FFA1}" type="sibTrans" cxnId="{C46FDF47-44E7-4A46-90F7-E83AABFA7C35}">
      <dgm:prSet/>
      <dgm:spPr/>
      <dgm:t>
        <a:bodyPr/>
        <a:lstStyle/>
        <a:p>
          <a:endParaRPr lang="en-US"/>
        </a:p>
      </dgm:t>
    </dgm:pt>
    <dgm:pt modelId="{2683E433-A69C-498D-9A3A-539E098CE3DC}" type="pres">
      <dgm:prSet presAssocID="{9B655B1F-B422-4B5C-A70B-337BA2D77F48}" presName="linear" presStyleCnt="0">
        <dgm:presLayoutVars>
          <dgm:animLvl val="lvl"/>
          <dgm:resizeHandles val="exact"/>
        </dgm:presLayoutVars>
      </dgm:prSet>
      <dgm:spPr/>
      <dgm:t>
        <a:bodyPr/>
        <a:lstStyle/>
        <a:p>
          <a:endParaRPr lang="en-US"/>
        </a:p>
      </dgm:t>
    </dgm:pt>
    <dgm:pt modelId="{99CCC145-8CE8-494B-8BA7-3D5B2C8D7960}" type="pres">
      <dgm:prSet presAssocID="{7CDC38E7-F3C6-4398-9F1D-534A313E8052}" presName="parentText" presStyleLbl="node1" presStyleIdx="0" presStyleCnt="1">
        <dgm:presLayoutVars>
          <dgm:chMax val="0"/>
          <dgm:bulletEnabled val="1"/>
        </dgm:presLayoutVars>
      </dgm:prSet>
      <dgm:spPr/>
      <dgm:t>
        <a:bodyPr/>
        <a:lstStyle/>
        <a:p>
          <a:endParaRPr lang="en-US"/>
        </a:p>
      </dgm:t>
    </dgm:pt>
  </dgm:ptLst>
  <dgm:cxnLst>
    <dgm:cxn modelId="{F16B096F-CB33-4E19-8D96-9EB79CC8804F}" type="presOf" srcId="{7CDC38E7-F3C6-4398-9F1D-534A313E8052}" destId="{99CCC145-8CE8-494B-8BA7-3D5B2C8D7960}" srcOrd="0" destOrd="0" presId="urn:microsoft.com/office/officeart/2005/8/layout/vList2"/>
    <dgm:cxn modelId="{C46FDF47-44E7-4A46-90F7-E83AABFA7C35}" srcId="{9B655B1F-B422-4B5C-A70B-337BA2D77F48}" destId="{7CDC38E7-F3C6-4398-9F1D-534A313E8052}" srcOrd="0" destOrd="0" parTransId="{78DC31DD-54F4-4C2A-9807-330A7CEDCBBE}" sibTransId="{030F4D62-24B2-4F49-B505-B6F70586FFA1}"/>
    <dgm:cxn modelId="{071F3E56-EE5C-4CE1-8AD7-12234176C370}" type="presOf" srcId="{9B655B1F-B422-4B5C-A70B-337BA2D77F48}" destId="{2683E433-A69C-498D-9A3A-539E098CE3DC}" srcOrd="0" destOrd="0" presId="urn:microsoft.com/office/officeart/2005/8/layout/vList2"/>
    <dgm:cxn modelId="{19086A1F-9615-4F6A-9AB0-5F48FA163AAF}" type="presParOf" srcId="{2683E433-A69C-498D-9A3A-539E098CE3DC}" destId="{99CCC145-8CE8-494B-8BA7-3D5B2C8D7960}"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E0173BB-7B4C-4D25-8C98-8A451ABC121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91A23CCC-E664-4F45-8BD0-AA0BB76C357E}">
      <dgm:prSet custT="1"/>
      <dgm:spPr/>
      <dgm:t>
        <a:bodyPr/>
        <a:lstStyle/>
        <a:p>
          <a:pPr algn="ctr"/>
          <a:r>
            <a:rPr lang="en-US" sz="2800" dirty="0"/>
            <a:t>Separation Duties</a:t>
          </a:r>
        </a:p>
      </dgm:t>
    </dgm:pt>
    <dgm:pt modelId="{42524815-15FB-442F-985B-E1D67D8BB0DB}" type="sibTrans" cxnId="{78259A3E-C2D8-46D4-B98D-781306F83ADD}">
      <dgm:prSet/>
      <dgm:spPr/>
      <dgm:t>
        <a:bodyPr/>
        <a:lstStyle/>
        <a:p>
          <a:endParaRPr lang="en-US"/>
        </a:p>
      </dgm:t>
    </dgm:pt>
    <dgm:pt modelId="{5B22C5B6-7855-47AD-B00A-74FA2B964620}" type="parTrans" cxnId="{78259A3E-C2D8-46D4-B98D-781306F83ADD}">
      <dgm:prSet/>
      <dgm:spPr/>
      <dgm:t>
        <a:bodyPr/>
        <a:lstStyle/>
        <a:p>
          <a:endParaRPr lang="en-US"/>
        </a:p>
      </dgm:t>
    </dgm:pt>
    <dgm:pt modelId="{690F7291-2780-48C8-9959-3C2C844827DA}" type="pres">
      <dgm:prSet presAssocID="{EE0173BB-7B4C-4D25-8C98-8A451ABC1215}" presName="linear" presStyleCnt="0">
        <dgm:presLayoutVars>
          <dgm:animLvl val="lvl"/>
          <dgm:resizeHandles val="exact"/>
        </dgm:presLayoutVars>
      </dgm:prSet>
      <dgm:spPr/>
      <dgm:t>
        <a:bodyPr/>
        <a:lstStyle/>
        <a:p>
          <a:endParaRPr lang="en-US"/>
        </a:p>
      </dgm:t>
    </dgm:pt>
    <dgm:pt modelId="{D305F182-DAA2-41A6-ADCD-4356C988F018}" type="pres">
      <dgm:prSet presAssocID="{91A23CCC-E664-4F45-8BD0-AA0BB76C357E}" presName="parentText" presStyleLbl="node1" presStyleIdx="0" presStyleCnt="1">
        <dgm:presLayoutVars>
          <dgm:chMax val="0"/>
          <dgm:bulletEnabled val="1"/>
        </dgm:presLayoutVars>
      </dgm:prSet>
      <dgm:spPr/>
      <dgm:t>
        <a:bodyPr/>
        <a:lstStyle/>
        <a:p>
          <a:endParaRPr lang="en-US"/>
        </a:p>
      </dgm:t>
    </dgm:pt>
  </dgm:ptLst>
  <dgm:cxnLst>
    <dgm:cxn modelId="{998273D5-4899-4FF4-A4AF-BD5AF182C594}" type="presOf" srcId="{91A23CCC-E664-4F45-8BD0-AA0BB76C357E}" destId="{D305F182-DAA2-41A6-ADCD-4356C988F018}" srcOrd="0" destOrd="0" presId="urn:microsoft.com/office/officeart/2005/8/layout/vList2"/>
    <dgm:cxn modelId="{9C29648F-AAD0-4CD6-B3A8-10CF26101F61}" type="presOf" srcId="{EE0173BB-7B4C-4D25-8C98-8A451ABC1215}" destId="{690F7291-2780-48C8-9959-3C2C844827DA}" srcOrd="0" destOrd="0" presId="urn:microsoft.com/office/officeart/2005/8/layout/vList2"/>
    <dgm:cxn modelId="{78259A3E-C2D8-46D4-B98D-781306F83ADD}" srcId="{EE0173BB-7B4C-4D25-8C98-8A451ABC1215}" destId="{91A23CCC-E664-4F45-8BD0-AA0BB76C357E}" srcOrd="0" destOrd="0" parTransId="{5B22C5B6-7855-47AD-B00A-74FA2B964620}" sibTransId="{42524815-15FB-442F-985B-E1D67D8BB0DB}"/>
    <dgm:cxn modelId="{CDE50EA8-A73D-4250-ABB9-D224CED487D2}" type="presParOf" srcId="{690F7291-2780-48C8-9959-3C2C844827DA}" destId="{D305F182-DAA2-41A6-ADCD-4356C988F018}"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2712F0-71F8-41FC-A1CC-6CB41E4CA6A5}" type="doc">
      <dgm:prSet loTypeId="urn:microsoft.com/office/officeart/2005/8/layout/vList3" loCatId="list" qsTypeId="urn:microsoft.com/office/officeart/2005/8/quickstyle/simple1" qsCatId="simple" csTypeId="urn:microsoft.com/office/officeart/2005/8/colors/accent1_2" csCatId="accent1" phldr="1"/>
      <dgm:spPr/>
      <dgm:t>
        <a:bodyPr/>
        <a:lstStyle/>
        <a:p>
          <a:endParaRPr lang="en-US"/>
        </a:p>
      </dgm:t>
    </dgm:pt>
    <dgm:pt modelId="{1E5F4CD8-E7F4-4159-8ED0-906F835FC047}">
      <dgm:prSet/>
      <dgm:spPr/>
      <dgm:t>
        <a:bodyPr/>
        <a:lstStyle/>
        <a:p>
          <a:r>
            <a:rPr lang="en-US" dirty="0"/>
            <a:t>Security</a:t>
          </a:r>
        </a:p>
      </dgm:t>
    </dgm:pt>
    <dgm:pt modelId="{28C80397-52E7-4EF3-9294-A80C87C46720}" type="parTrans" cxnId="{5EC42EAA-D58D-4000-97C7-B4BC54F5E738}">
      <dgm:prSet/>
      <dgm:spPr/>
      <dgm:t>
        <a:bodyPr/>
        <a:lstStyle/>
        <a:p>
          <a:endParaRPr lang="en-US"/>
        </a:p>
      </dgm:t>
    </dgm:pt>
    <dgm:pt modelId="{9B0CF554-196D-4E10-96F7-B2015743F347}" type="sibTrans" cxnId="{5EC42EAA-D58D-4000-97C7-B4BC54F5E738}">
      <dgm:prSet/>
      <dgm:spPr/>
      <dgm:t>
        <a:bodyPr/>
        <a:lstStyle/>
        <a:p>
          <a:endParaRPr lang="en-US"/>
        </a:p>
      </dgm:t>
    </dgm:pt>
    <dgm:pt modelId="{89D0E9D5-AF93-427A-AFF4-5A32FC3F353D}" type="pres">
      <dgm:prSet presAssocID="{E12712F0-71F8-41FC-A1CC-6CB41E4CA6A5}" presName="linearFlow" presStyleCnt="0">
        <dgm:presLayoutVars>
          <dgm:dir/>
          <dgm:resizeHandles val="exact"/>
        </dgm:presLayoutVars>
      </dgm:prSet>
      <dgm:spPr/>
      <dgm:t>
        <a:bodyPr/>
        <a:lstStyle/>
        <a:p>
          <a:endParaRPr lang="en-US"/>
        </a:p>
      </dgm:t>
    </dgm:pt>
    <dgm:pt modelId="{D578B2B6-BBD7-4721-B31C-5E12B0B70378}" type="pres">
      <dgm:prSet presAssocID="{1E5F4CD8-E7F4-4159-8ED0-906F835FC047}" presName="composite" presStyleCnt="0"/>
      <dgm:spPr/>
    </dgm:pt>
    <dgm:pt modelId="{89884719-E416-4B54-AC1E-7B66F487C8F5}" type="pres">
      <dgm:prSet presAssocID="{1E5F4CD8-E7F4-4159-8ED0-906F835FC047}" presName="imgShp" presStyleLbl="fgImgPlace1" presStyleIdx="0" presStyleCnt="1"/>
      <dgm:spPr>
        <a:blipFill>
          <a:blip xmlns:r="http://schemas.openxmlformats.org/officeDocument/2006/relationships" r:embed="rId1" cstate="print">
            <a:extLst>
              <a:ext uri="{28A0092B-C50C-407E-A947-70E740481C1C}">
                <a14:useLocalDpi xmlns:a14="http://schemas.microsoft.com/office/drawing/2010/main" val="0"/>
              </a:ext>
            </a:extLst>
          </a:blip>
          <a:srcRect/>
          <a:stretch>
            <a:fillRect l="-17000" r="-17000"/>
          </a:stretch>
        </a:blipFill>
      </dgm:spPr>
    </dgm:pt>
    <dgm:pt modelId="{8BFE6161-8D20-49C4-9B03-CCE4CDCF0F23}" type="pres">
      <dgm:prSet presAssocID="{1E5F4CD8-E7F4-4159-8ED0-906F835FC047}" presName="txShp" presStyleLbl="node1" presStyleIdx="0" presStyleCnt="1">
        <dgm:presLayoutVars>
          <dgm:bulletEnabled val="1"/>
        </dgm:presLayoutVars>
      </dgm:prSet>
      <dgm:spPr/>
      <dgm:t>
        <a:bodyPr/>
        <a:lstStyle/>
        <a:p>
          <a:endParaRPr lang="en-US"/>
        </a:p>
      </dgm:t>
    </dgm:pt>
  </dgm:ptLst>
  <dgm:cxnLst>
    <dgm:cxn modelId="{5EC42EAA-D58D-4000-97C7-B4BC54F5E738}" srcId="{E12712F0-71F8-41FC-A1CC-6CB41E4CA6A5}" destId="{1E5F4CD8-E7F4-4159-8ED0-906F835FC047}" srcOrd="0" destOrd="0" parTransId="{28C80397-52E7-4EF3-9294-A80C87C46720}" sibTransId="{9B0CF554-196D-4E10-96F7-B2015743F347}"/>
    <dgm:cxn modelId="{97F8F0D5-E303-41D7-9624-EAF13EDD3CBF}" type="presOf" srcId="{1E5F4CD8-E7F4-4159-8ED0-906F835FC047}" destId="{8BFE6161-8D20-49C4-9B03-CCE4CDCF0F23}" srcOrd="0" destOrd="0" presId="urn:microsoft.com/office/officeart/2005/8/layout/vList3"/>
    <dgm:cxn modelId="{34D70C08-9F97-49C8-93F4-E669C6790D04}" type="presOf" srcId="{E12712F0-71F8-41FC-A1CC-6CB41E4CA6A5}" destId="{89D0E9D5-AF93-427A-AFF4-5A32FC3F353D}" srcOrd="0" destOrd="0" presId="urn:microsoft.com/office/officeart/2005/8/layout/vList3"/>
    <dgm:cxn modelId="{DDA51DA1-A393-43F2-8823-E65482FF9267}" type="presParOf" srcId="{89D0E9D5-AF93-427A-AFF4-5A32FC3F353D}" destId="{D578B2B6-BBD7-4721-B31C-5E12B0B70378}" srcOrd="0" destOrd="0" presId="urn:microsoft.com/office/officeart/2005/8/layout/vList3"/>
    <dgm:cxn modelId="{826017AE-E5F6-4F7E-A369-019B0EF7AC61}" type="presParOf" srcId="{D578B2B6-BBD7-4721-B31C-5E12B0B70378}" destId="{89884719-E416-4B54-AC1E-7B66F487C8F5}" srcOrd="0" destOrd="0" presId="urn:microsoft.com/office/officeart/2005/8/layout/vList3"/>
    <dgm:cxn modelId="{303D3E1D-63D8-4B1C-8893-0C238EDCEEDA}" type="presParOf" srcId="{D578B2B6-BBD7-4721-B31C-5E12B0B70378}" destId="{8BFE6161-8D20-49C4-9B03-CCE4CDCF0F23}" srcOrd="1" destOrd="0" presId="urn:microsoft.com/office/officeart/2005/8/layout/vList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F424100-79FF-40C0-894C-0BE4783D01E6}" type="doc">
      <dgm:prSet loTypeId="urn:microsoft.com/office/officeart/2005/8/layout/hProcess9" loCatId="process" qsTypeId="urn:microsoft.com/office/officeart/2005/8/quickstyle/simple1" qsCatId="simple" csTypeId="urn:microsoft.com/office/officeart/2005/8/colors/accent1_2" csCatId="accent1"/>
      <dgm:spPr/>
      <dgm:t>
        <a:bodyPr/>
        <a:lstStyle/>
        <a:p>
          <a:endParaRPr lang="en-US"/>
        </a:p>
      </dgm:t>
    </dgm:pt>
    <dgm:pt modelId="{A5B22A46-A931-42DC-B317-5A77ADC8CB92}">
      <dgm:prSet/>
      <dgm:spPr/>
      <dgm:t>
        <a:bodyPr/>
        <a:lstStyle/>
        <a:p>
          <a:r>
            <a:rPr lang="en-US"/>
            <a:t>Data and System access</a:t>
          </a:r>
        </a:p>
      </dgm:t>
    </dgm:pt>
    <dgm:pt modelId="{EFE34A27-B5DF-46C9-9EB1-EB51DB73B65D}" type="parTrans" cxnId="{A4196EA0-74D1-4C37-A426-30455BE3DBCB}">
      <dgm:prSet/>
      <dgm:spPr/>
      <dgm:t>
        <a:bodyPr/>
        <a:lstStyle/>
        <a:p>
          <a:endParaRPr lang="en-US"/>
        </a:p>
      </dgm:t>
    </dgm:pt>
    <dgm:pt modelId="{C640FFB9-F849-48FF-844A-09F393F4A7B5}" type="sibTrans" cxnId="{A4196EA0-74D1-4C37-A426-30455BE3DBCB}">
      <dgm:prSet/>
      <dgm:spPr/>
      <dgm:t>
        <a:bodyPr/>
        <a:lstStyle/>
        <a:p>
          <a:endParaRPr lang="en-US"/>
        </a:p>
      </dgm:t>
    </dgm:pt>
    <dgm:pt modelId="{2FC68EF1-520A-412E-93AE-CDD566DDC13B}" type="pres">
      <dgm:prSet presAssocID="{DF424100-79FF-40C0-894C-0BE4783D01E6}" presName="CompostProcess" presStyleCnt="0">
        <dgm:presLayoutVars>
          <dgm:dir/>
          <dgm:resizeHandles val="exact"/>
        </dgm:presLayoutVars>
      </dgm:prSet>
      <dgm:spPr/>
      <dgm:t>
        <a:bodyPr/>
        <a:lstStyle/>
        <a:p>
          <a:endParaRPr lang="en-US"/>
        </a:p>
      </dgm:t>
    </dgm:pt>
    <dgm:pt modelId="{BE2EB294-2758-4E5E-AD31-8736BAA1BB11}" type="pres">
      <dgm:prSet presAssocID="{DF424100-79FF-40C0-894C-0BE4783D01E6}" presName="arrow" presStyleLbl="bgShp" presStyleIdx="0" presStyleCnt="1"/>
      <dgm:spPr/>
    </dgm:pt>
    <dgm:pt modelId="{8A3F5999-76C6-4D9E-B5DC-64318CFC8DDD}" type="pres">
      <dgm:prSet presAssocID="{DF424100-79FF-40C0-894C-0BE4783D01E6}" presName="linearProcess" presStyleCnt="0"/>
      <dgm:spPr/>
    </dgm:pt>
    <dgm:pt modelId="{DB84CE2A-358A-48E1-A067-0EF023FA15A0}" type="pres">
      <dgm:prSet presAssocID="{A5B22A46-A931-42DC-B317-5A77ADC8CB92}" presName="textNode" presStyleLbl="node1" presStyleIdx="0" presStyleCnt="1">
        <dgm:presLayoutVars>
          <dgm:bulletEnabled val="1"/>
        </dgm:presLayoutVars>
      </dgm:prSet>
      <dgm:spPr/>
      <dgm:t>
        <a:bodyPr/>
        <a:lstStyle/>
        <a:p>
          <a:endParaRPr lang="en-US"/>
        </a:p>
      </dgm:t>
    </dgm:pt>
  </dgm:ptLst>
  <dgm:cxnLst>
    <dgm:cxn modelId="{19A5075E-58F0-487C-BBAB-49FFFFC825CC}" type="presOf" srcId="{DF424100-79FF-40C0-894C-0BE4783D01E6}" destId="{2FC68EF1-520A-412E-93AE-CDD566DDC13B}" srcOrd="0" destOrd="0" presId="urn:microsoft.com/office/officeart/2005/8/layout/hProcess9"/>
    <dgm:cxn modelId="{A4196EA0-74D1-4C37-A426-30455BE3DBCB}" srcId="{DF424100-79FF-40C0-894C-0BE4783D01E6}" destId="{A5B22A46-A931-42DC-B317-5A77ADC8CB92}" srcOrd="0" destOrd="0" parTransId="{EFE34A27-B5DF-46C9-9EB1-EB51DB73B65D}" sibTransId="{C640FFB9-F849-48FF-844A-09F393F4A7B5}"/>
    <dgm:cxn modelId="{5284ECE0-5D1A-4117-8C8D-24093FF4F4C1}" type="presOf" srcId="{A5B22A46-A931-42DC-B317-5A77ADC8CB92}" destId="{DB84CE2A-358A-48E1-A067-0EF023FA15A0}" srcOrd="0" destOrd="0" presId="urn:microsoft.com/office/officeart/2005/8/layout/hProcess9"/>
    <dgm:cxn modelId="{AC6DEA1B-5D35-41F5-B5B2-66FC4126B92B}" type="presParOf" srcId="{2FC68EF1-520A-412E-93AE-CDD566DDC13B}" destId="{BE2EB294-2758-4E5E-AD31-8736BAA1BB11}" srcOrd="0" destOrd="0" presId="urn:microsoft.com/office/officeart/2005/8/layout/hProcess9"/>
    <dgm:cxn modelId="{5A22D47B-4FDB-4AEE-93C9-586704433DBC}" type="presParOf" srcId="{2FC68EF1-520A-412E-93AE-CDD566DDC13B}" destId="{8A3F5999-76C6-4D9E-B5DC-64318CFC8DDD}" srcOrd="1" destOrd="0" presId="urn:microsoft.com/office/officeart/2005/8/layout/hProcess9"/>
    <dgm:cxn modelId="{6087EE45-DACF-4AA1-B7FC-103B30B4F767}" type="presParOf" srcId="{8A3F5999-76C6-4D9E-B5DC-64318CFC8DDD}" destId="{DB84CE2A-358A-48E1-A067-0EF023FA15A0}" srcOrd="0" destOrd="0" presId="urn:microsoft.com/office/officeart/2005/8/layout/hProcess9"/>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3790137B-FC90-4090-B99B-419431279F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9380C3-BB16-4F69-9CE5-51469C5021C4}">
      <dgm:prSet/>
      <dgm:spPr/>
      <dgm:t>
        <a:bodyPr/>
        <a:lstStyle/>
        <a:p>
          <a:pPr algn="ctr"/>
          <a:r>
            <a:rPr lang="en-US" b="1" dirty="0"/>
            <a:t>Roles</a:t>
          </a:r>
          <a:endParaRPr lang="en-US" dirty="0"/>
        </a:p>
      </dgm:t>
    </dgm:pt>
    <dgm:pt modelId="{9C0D9966-330F-4FB8-BBAE-A8360E59FF88}" type="parTrans" cxnId="{5D8FABCC-1203-4C15-A36F-3B4288957CD8}">
      <dgm:prSet/>
      <dgm:spPr/>
      <dgm:t>
        <a:bodyPr/>
        <a:lstStyle/>
        <a:p>
          <a:endParaRPr lang="en-US"/>
        </a:p>
      </dgm:t>
    </dgm:pt>
    <dgm:pt modelId="{2E438E3F-10FE-4066-92B7-6A4B176FA15D}" type="sibTrans" cxnId="{5D8FABCC-1203-4C15-A36F-3B4288957CD8}">
      <dgm:prSet/>
      <dgm:spPr/>
      <dgm:t>
        <a:bodyPr/>
        <a:lstStyle/>
        <a:p>
          <a:endParaRPr lang="en-US"/>
        </a:p>
      </dgm:t>
    </dgm:pt>
    <dgm:pt modelId="{23C6B3A2-0BF6-4BAA-B247-693C0B225258}" type="pres">
      <dgm:prSet presAssocID="{3790137B-FC90-4090-B99B-419431279FC3}" presName="linear" presStyleCnt="0">
        <dgm:presLayoutVars>
          <dgm:animLvl val="lvl"/>
          <dgm:resizeHandles val="exact"/>
        </dgm:presLayoutVars>
      </dgm:prSet>
      <dgm:spPr/>
      <dgm:t>
        <a:bodyPr/>
        <a:lstStyle/>
        <a:p>
          <a:endParaRPr lang="en-US"/>
        </a:p>
      </dgm:t>
    </dgm:pt>
    <dgm:pt modelId="{83E9A739-6411-4991-9C51-043C60E497B3}" type="pres">
      <dgm:prSet presAssocID="{699380C3-BB16-4F69-9CE5-51469C5021C4}" presName="parentText" presStyleLbl="node1" presStyleIdx="0" presStyleCnt="1" custLinFactNeighborX="-1852" custLinFactNeighborY="14548">
        <dgm:presLayoutVars>
          <dgm:chMax val="0"/>
          <dgm:bulletEnabled val="1"/>
        </dgm:presLayoutVars>
      </dgm:prSet>
      <dgm:spPr/>
      <dgm:t>
        <a:bodyPr/>
        <a:lstStyle/>
        <a:p>
          <a:endParaRPr lang="en-US"/>
        </a:p>
      </dgm:t>
    </dgm:pt>
  </dgm:ptLst>
  <dgm:cxnLst>
    <dgm:cxn modelId="{5D8FABCC-1203-4C15-A36F-3B4288957CD8}" srcId="{3790137B-FC90-4090-B99B-419431279FC3}" destId="{699380C3-BB16-4F69-9CE5-51469C5021C4}" srcOrd="0" destOrd="0" parTransId="{9C0D9966-330F-4FB8-BBAE-A8360E59FF88}" sibTransId="{2E438E3F-10FE-4066-92B7-6A4B176FA15D}"/>
    <dgm:cxn modelId="{8711B2A2-F177-4A7F-80C8-518F750F985A}" type="presOf" srcId="{699380C3-BB16-4F69-9CE5-51469C5021C4}" destId="{83E9A739-6411-4991-9C51-043C60E497B3}" srcOrd="0" destOrd="0" presId="urn:microsoft.com/office/officeart/2005/8/layout/vList2"/>
    <dgm:cxn modelId="{FF27B764-0498-4B68-8EC8-051989686A56}" type="presOf" srcId="{3790137B-FC90-4090-B99B-419431279FC3}" destId="{23C6B3A2-0BF6-4BAA-B247-693C0B225258}" srcOrd="0" destOrd="0" presId="urn:microsoft.com/office/officeart/2005/8/layout/vList2"/>
    <dgm:cxn modelId="{1209874E-B015-4727-ADC2-AEE64B8D1428}" type="presParOf" srcId="{23C6B3A2-0BF6-4BAA-B247-693C0B225258}" destId="{83E9A739-6411-4991-9C51-043C60E497B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A7254119-D4CB-4584-A423-68DA48C0774E}" type="doc">
      <dgm:prSet loTypeId="urn:microsoft.com/office/officeart/2005/8/layout/pyramid2" loCatId="pyramid" qsTypeId="urn:microsoft.com/office/officeart/2005/8/quickstyle/simple1" qsCatId="simple" csTypeId="urn:microsoft.com/office/officeart/2005/8/colors/accent1_2" csCatId="accent1"/>
      <dgm:spPr/>
      <dgm:t>
        <a:bodyPr/>
        <a:lstStyle/>
        <a:p>
          <a:endParaRPr lang="en-US"/>
        </a:p>
      </dgm:t>
    </dgm:pt>
    <dgm:pt modelId="{1613ED6C-D3AD-4885-AE1F-BE414F29B70A}">
      <dgm:prSet/>
      <dgm:spPr/>
      <dgm:t>
        <a:bodyPr/>
        <a:lstStyle/>
        <a:p>
          <a:r>
            <a:rPr lang="en-US"/>
            <a:t>What is Role Base Access Control?</a:t>
          </a:r>
        </a:p>
      </dgm:t>
    </dgm:pt>
    <dgm:pt modelId="{5F7F4F17-30AE-45BC-A092-74870C56566F}" type="parTrans" cxnId="{CB0F52E4-A800-4BF3-B857-3B66142AD065}">
      <dgm:prSet/>
      <dgm:spPr/>
      <dgm:t>
        <a:bodyPr/>
        <a:lstStyle/>
        <a:p>
          <a:endParaRPr lang="en-US"/>
        </a:p>
      </dgm:t>
    </dgm:pt>
    <dgm:pt modelId="{069380EF-C811-471D-8262-6A2461154AB3}" type="sibTrans" cxnId="{CB0F52E4-A800-4BF3-B857-3B66142AD065}">
      <dgm:prSet/>
      <dgm:spPr/>
      <dgm:t>
        <a:bodyPr/>
        <a:lstStyle/>
        <a:p>
          <a:endParaRPr lang="en-US"/>
        </a:p>
      </dgm:t>
    </dgm:pt>
    <dgm:pt modelId="{95B0D6D6-6B95-4A81-A242-BBE7674916E2}" type="pres">
      <dgm:prSet presAssocID="{A7254119-D4CB-4584-A423-68DA48C0774E}" presName="compositeShape" presStyleCnt="0">
        <dgm:presLayoutVars>
          <dgm:dir/>
          <dgm:resizeHandles/>
        </dgm:presLayoutVars>
      </dgm:prSet>
      <dgm:spPr/>
      <dgm:t>
        <a:bodyPr/>
        <a:lstStyle/>
        <a:p>
          <a:endParaRPr lang="en-US"/>
        </a:p>
      </dgm:t>
    </dgm:pt>
    <dgm:pt modelId="{968D4320-AD9F-4C4A-B70E-AADFAC08A1C4}" type="pres">
      <dgm:prSet presAssocID="{A7254119-D4CB-4584-A423-68DA48C0774E}" presName="pyramid" presStyleLbl="node1" presStyleIdx="0" presStyleCnt="1"/>
      <dgm:spPr/>
    </dgm:pt>
    <dgm:pt modelId="{CB8A70EB-0842-4C9F-99CD-1E74CE20C265}" type="pres">
      <dgm:prSet presAssocID="{A7254119-D4CB-4584-A423-68DA48C0774E}" presName="theList" presStyleCnt="0"/>
      <dgm:spPr/>
    </dgm:pt>
    <dgm:pt modelId="{9206B387-8B10-4B25-884B-9BA753D42029}" type="pres">
      <dgm:prSet presAssocID="{1613ED6C-D3AD-4885-AE1F-BE414F29B70A}" presName="aNode" presStyleLbl="fgAcc1" presStyleIdx="0" presStyleCnt="1">
        <dgm:presLayoutVars>
          <dgm:bulletEnabled val="1"/>
        </dgm:presLayoutVars>
      </dgm:prSet>
      <dgm:spPr/>
      <dgm:t>
        <a:bodyPr/>
        <a:lstStyle/>
        <a:p>
          <a:endParaRPr lang="en-US"/>
        </a:p>
      </dgm:t>
    </dgm:pt>
    <dgm:pt modelId="{5B26F47F-D185-4937-9340-382D3EDB2335}" type="pres">
      <dgm:prSet presAssocID="{1613ED6C-D3AD-4885-AE1F-BE414F29B70A}" presName="aSpace" presStyleCnt="0"/>
      <dgm:spPr/>
    </dgm:pt>
  </dgm:ptLst>
  <dgm:cxnLst>
    <dgm:cxn modelId="{CC1ABE31-A0E2-4454-B456-E4B25EB5C92C}" type="presOf" srcId="{1613ED6C-D3AD-4885-AE1F-BE414F29B70A}" destId="{9206B387-8B10-4B25-884B-9BA753D42029}" srcOrd="0" destOrd="0" presId="urn:microsoft.com/office/officeart/2005/8/layout/pyramid2"/>
    <dgm:cxn modelId="{CB0F52E4-A800-4BF3-B857-3B66142AD065}" srcId="{A7254119-D4CB-4584-A423-68DA48C0774E}" destId="{1613ED6C-D3AD-4885-AE1F-BE414F29B70A}" srcOrd="0" destOrd="0" parTransId="{5F7F4F17-30AE-45BC-A092-74870C56566F}" sibTransId="{069380EF-C811-471D-8262-6A2461154AB3}"/>
    <dgm:cxn modelId="{83BC4CAE-7DA1-4581-9AFE-DEFE74841FC4}" type="presOf" srcId="{A7254119-D4CB-4584-A423-68DA48C0774E}" destId="{95B0D6D6-6B95-4A81-A242-BBE7674916E2}" srcOrd="0" destOrd="0" presId="urn:microsoft.com/office/officeart/2005/8/layout/pyramid2"/>
    <dgm:cxn modelId="{9F31983C-0CD0-4949-8830-B24DBF669565}" type="presParOf" srcId="{95B0D6D6-6B95-4A81-A242-BBE7674916E2}" destId="{968D4320-AD9F-4C4A-B70E-AADFAC08A1C4}" srcOrd="0" destOrd="0" presId="urn:microsoft.com/office/officeart/2005/8/layout/pyramid2"/>
    <dgm:cxn modelId="{50D769B6-8C46-4EAA-8B8F-565EB441B40E}" type="presParOf" srcId="{95B0D6D6-6B95-4A81-A242-BBE7674916E2}" destId="{CB8A70EB-0842-4C9F-99CD-1E74CE20C265}" srcOrd="1" destOrd="0" presId="urn:microsoft.com/office/officeart/2005/8/layout/pyramid2"/>
    <dgm:cxn modelId="{92166F92-EB9E-4335-93BE-16073E2A4D59}" type="presParOf" srcId="{CB8A70EB-0842-4C9F-99CD-1E74CE20C265}" destId="{9206B387-8B10-4B25-884B-9BA753D42029}" srcOrd="0" destOrd="0" presId="urn:microsoft.com/office/officeart/2005/8/layout/pyramid2"/>
    <dgm:cxn modelId="{5838A724-5E50-4437-A943-8605DE9DA8E6}" type="presParOf" srcId="{CB8A70EB-0842-4C9F-99CD-1E74CE20C265}" destId="{5B26F47F-D185-4937-9340-382D3EDB2335}" srcOrd="1"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790137B-FC90-4090-B99B-419431279FC3}"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699380C3-BB16-4F69-9CE5-51469C5021C4}">
      <dgm:prSet/>
      <dgm:spPr/>
      <dgm:t>
        <a:bodyPr/>
        <a:lstStyle/>
        <a:p>
          <a:pPr algn="ctr"/>
          <a:r>
            <a:rPr lang="en-US" b="1" dirty="0"/>
            <a:t>RBAC</a:t>
          </a:r>
          <a:endParaRPr lang="en-US" dirty="0"/>
        </a:p>
      </dgm:t>
    </dgm:pt>
    <dgm:pt modelId="{9C0D9966-330F-4FB8-BBAE-A8360E59FF88}" type="parTrans" cxnId="{5D8FABCC-1203-4C15-A36F-3B4288957CD8}">
      <dgm:prSet/>
      <dgm:spPr/>
      <dgm:t>
        <a:bodyPr/>
        <a:lstStyle/>
        <a:p>
          <a:endParaRPr lang="en-US"/>
        </a:p>
      </dgm:t>
    </dgm:pt>
    <dgm:pt modelId="{2E438E3F-10FE-4066-92B7-6A4B176FA15D}" type="sibTrans" cxnId="{5D8FABCC-1203-4C15-A36F-3B4288957CD8}">
      <dgm:prSet/>
      <dgm:spPr/>
      <dgm:t>
        <a:bodyPr/>
        <a:lstStyle/>
        <a:p>
          <a:endParaRPr lang="en-US"/>
        </a:p>
      </dgm:t>
    </dgm:pt>
    <dgm:pt modelId="{23C6B3A2-0BF6-4BAA-B247-693C0B225258}" type="pres">
      <dgm:prSet presAssocID="{3790137B-FC90-4090-B99B-419431279FC3}" presName="linear" presStyleCnt="0">
        <dgm:presLayoutVars>
          <dgm:animLvl val="lvl"/>
          <dgm:resizeHandles val="exact"/>
        </dgm:presLayoutVars>
      </dgm:prSet>
      <dgm:spPr/>
      <dgm:t>
        <a:bodyPr/>
        <a:lstStyle/>
        <a:p>
          <a:endParaRPr lang="en-US"/>
        </a:p>
      </dgm:t>
    </dgm:pt>
    <dgm:pt modelId="{83E9A739-6411-4991-9C51-043C60E497B3}" type="pres">
      <dgm:prSet presAssocID="{699380C3-BB16-4F69-9CE5-51469C5021C4}" presName="parentText" presStyleLbl="node1" presStyleIdx="0" presStyleCnt="1">
        <dgm:presLayoutVars>
          <dgm:chMax val="0"/>
          <dgm:bulletEnabled val="1"/>
        </dgm:presLayoutVars>
      </dgm:prSet>
      <dgm:spPr/>
      <dgm:t>
        <a:bodyPr/>
        <a:lstStyle/>
        <a:p>
          <a:endParaRPr lang="en-US"/>
        </a:p>
      </dgm:t>
    </dgm:pt>
  </dgm:ptLst>
  <dgm:cxnLst>
    <dgm:cxn modelId="{5D8FABCC-1203-4C15-A36F-3B4288957CD8}" srcId="{3790137B-FC90-4090-B99B-419431279FC3}" destId="{699380C3-BB16-4F69-9CE5-51469C5021C4}" srcOrd="0" destOrd="0" parTransId="{9C0D9966-330F-4FB8-BBAE-A8360E59FF88}" sibTransId="{2E438E3F-10FE-4066-92B7-6A4B176FA15D}"/>
    <dgm:cxn modelId="{8711B2A2-F177-4A7F-80C8-518F750F985A}" type="presOf" srcId="{699380C3-BB16-4F69-9CE5-51469C5021C4}" destId="{83E9A739-6411-4991-9C51-043C60E497B3}" srcOrd="0" destOrd="0" presId="urn:microsoft.com/office/officeart/2005/8/layout/vList2"/>
    <dgm:cxn modelId="{FF27B764-0498-4B68-8EC8-051989686A56}" type="presOf" srcId="{3790137B-FC90-4090-B99B-419431279FC3}" destId="{23C6B3A2-0BF6-4BAA-B247-693C0B225258}" srcOrd="0" destOrd="0" presId="urn:microsoft.com/office/officeart/2005/8/layout/vList2"/>
    <dgm:cxn modelId="{1209874E-B015-4727-ADC2-AEE64B8D1428}" type="presParOf" srcId="{23C6B3A2-0BF6-4BAA-B247-693C0B225258}" destId="{83E9A739-6411-4991-9C51-043C60E497B3}" srcOrd="0"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C53844B-632E-451D-9508-A12C8925095F}" type="doc">
      <dgm:prSet loTypeId="urn:microsoft.com/office/officeart/2005/8/layout/arrow3" loCatId="relationship" qsTypeId="urn:microsoft.com/office/officeart/2005/8/quickstyle/simple4" qsCatId="simple" csTypeId="urn:microsoft.com/office/officeart/2005/8/colors/accent1_2" csCatId="accent1" phldr="1"/>
      <dgm:spPr/>
      <dgm:t>
        <a:bodyPr/>
        <a:lstStyle/>
        <a:p>
          <a:endParaRPr lang="en-US"/>
        </a:p>
      </dgm:t>
    </dgm:pt>
    <dgm:pt modelId="{702413BA-66A7-4CE7-9365-D5F1A142B6EA}">
      <dgm:prSet/>
      <dgm:spPr/>
      <dgm:t>
        <a:bodyPr/>
        <a:lstStyle/>
        <a:p>
          <a:r>
            <a:rPr lang="en-US" dirty="0"/>
            <a:t>Advantages</a:t>
          </a:r>
        </a:p>
      </dgm:t>
    </dgm:pt>
    <dgm:pt modelId="{60D1341F-8E9E-438B-B43E-3A46AD0C5588}" type="parTrans" cxnId="{66EC3B71-9FD1-402C-A49D-607E96EEB0E0}">
      <dgm:prSet/>
      <dgm:spPr/>
      <dgm:t>
        <a:bodyPr/>
        <a:lstStyle/>
        <a:p>
          <a:endParaRPr lang="en-US"/>
        </a:p>
      </dgm:t>
    </dgm:pt>
    <dgm:pt modelId="{276C1D68-C026-44B0-99B9-718D6594D62A}" type="sibTrans" cxnId="{66EC3B71-9FD1-402C-A49D-607E96EEB0E0}">
      <dgm:prSet/>
      <dgm:spPr/>
      <dgm:t>
        <a:bodyPr/>
        <a:lstStyle/>
        <a:p>
          <a:endParaRPr lang="en-US"/>
        </a:p>
      </dgm:t>
    </dgm:pt>
    <dgm:pt modelId="{08907A8B-4990-4C1B-9C5F-21FE3590E119}">
      <dgm:prSet/>
      <dgm:spPr/>
      <dgm:t>
        <a:bodyPr/>
        <a:lstStyle/>
        <a:p>
          <a:endParaRPr lang="en-US"/>
        </a:p>
      </dgm:t>
    </dgm:pt>
    <dgm:pt modelId="{7E946FB3-237D-4E76-9969-3C749EF1D19A}" type="parTrans" cxnId="{1431D11A-C421-4541-946C-485410D00FCC}">
      <dgm:prSet/>
      <dgm:spPr/>
      <dgm:t>
        <a:bodyPr/>
        <a:lstStyle/>
        <a:p>
          <a:endParaRPr lang="en-US"/>
        </a:p>
      </dgm:t>
    </dgm:pt>
    <dgm:pt modelId="{EFECC043-129E-459E-BFC1-CA4DD0797E5B}" type="sibTrans" cxnId="{1431D11A-C421-4541-946C-485410D00FCC}">
      <dgm:prSet/>
      <dgm:spPr/>
      <dgm:t>
        <a:bodyPr/>
        <a:lstStyle/>
        <a:p>
          <a:endParaRPr lang="en-US"/>
        </a:p>
      </dgm:t>
    </dgm:pt>
    <dgm:pt modelId="{A5C391C8-0844-4204-8E31-3AB3BD49F165}" type="pres">
      <dgm:prSet presAssocID="{8C53844B-632E-451D-9508-A12C8925095F}" presName="compositeShape" presStyleCnt="0">
        <dgm:presLayoutVars>
          <dgm:chMax val="2"/>
          <dgm:dir/>
          <dgm:resizeHandles val="exact"/>
        </dgm:presLayoutVars>
      </dgm:prSet>
      <dgm:spPr/>
      <dgm:t>
        <a:bodyPr/>
        <a:lstStyle/>
        <a:p>
          <a:endParaRPr lang="en-US"/>
        </a:p>
      </dgm:t>
    </dgm:pt>
    <dgm:pt modelId="{C5DB926A-1B43-4AC8-B0B6-BA49CED300D0}" type="pres">
      <dgm:prSet presAssocID="{8C53844B-632E-451D-9508-A12C8925095F}" presName="divider" presStyleLbl="fgShp" presStyleIdx="0" presStyleCnt="1"/>
      <dgm:spPr/>
    </dgm:pt>
    <dgm:pt modelId="{B20BF503-F5E6-4A18-86C9-9387608F55D1}" type="pres">
      <dgm:prSet presAssocID="{702413BA-66A7-4CE7-9365-D5F1A142B6EA}" presName="downArrow" presStyleLbl="node1" presStyleIdx="0" presStyleCnt="2"/>
      <dgm:spPr/>
    </dgm:pt>
    <dgm:pt modelId="{EE5D7E30-0C4D-418B-B4FA-CD823A63252D}" type="pres">
      <dgm:prSet presAssocID="{702413BA-66A7-4CE7-9365-D5F1A142B6EA}" presName="downArrowText" presStyleLbl="revTx" presStyleIdx="0" presStyleCnt="2" custLinFactNeighborX="13773" custLinFactNeighborY="8017">
        <dgm:presLayoutVars>
          <dgm:bulletEnabled val="1"/>
        </dgm:presLayoutVars>
      </dgm:prSet>
      <dgm:spPr/>
      <dgm:t>
        <a:bodyPr/>
        <a:lstStyle/>
        <a:p>
          <a:endParaRPr lang="en-US"/>
        </a:p>
      </dgm:t>
    </dgm:pt>
    <dgm:pt modelId="{E6F49521-8022-4E9F-A143-434128A4EECB}" type="pres">
      <dgm:prSet presAssocID="{08907A8B-4990-4C1B-9C5F-21FE3590E119}" presName="upArrow" presStyleLbl="node1" presStyleIdx="1" presStyleCnt="2"/>
      <dgm:spPr/>
    </dgm:pt>
    <dgm:pt modelId="{FDD84D2E-2143-489C-98FF-F16E5FE91651}" type="pres">
      <dgm:prSet presAssocID="{08907A8B-4990-4C1B-9C5F-21FE3590E119}" presName="upArrowText" presStyleLbl="revTx" presStyleIdx="1" presStyleCnt="2">
        <dgm:presLayoutVars>
          <dgm:bulletEnabled val="1"/>
        </dgm:presLayoutVars>
      </dgm:prSet>
      <dgm:spPr/>
      <dgm:t>
        <a:bodyPr/>
        <a:lstStyle/>
        <a:p>
          <a:endParaRPr lang="en-US"/>
        </a:p>
      </dgm:t>
    </dgm:pt>
  </dgm:ptLst>
  <dgm:cxnLst>
    <dgm:cxn modelId="{115E5F55-64FA-4A88-82F8-16EB3726618C}" type="presOf" srcId="{702413BA-66A7-4CE7-9365-D5F1A142B6EA}" destId="{EE5D7E30-0C4D-418B-B4FA-CD823A63252D}" srcOrd="0" destOrd="0" presId="urn:microsoft.com/office/officeart/2005/8/layout/arrow3"/>
    <dgm:cxn modelId="{66EC3B71-9FD1-402C-A49D-607E96EEB0E0}" srcId="{8C53844B-632E-451D-9508-A12C8925095F}" destId="{702413BA-66A7-4CE7-9365-D5F1A142B6EA}" srcOrd="0" destOrd="0" parTransId="{60D1341F-8E9E-438B-B43E-3A46AD0C5588}" sibTransId="{276C1D68-C026-44B0-99B9-718D6594D62A}"/>
    <dgm:cxn modelId="{BD666346-8683-454E-958B-93CDABCEE044}" type="presOf" srcId="{08907A8B-4990-4C1B-9C5F-21FE3590E119}" destId="{FDD84D2E-2143-489C-98FF-F16E5FE91651}" srcOrd="0" destOrd="0" presId="urn:microsoft.com/office/officeart/2005/8/layout/arrow3"/>
    <dgm:cxn modelId="{539902CD-662D-4061-B955-9FB71BA33C56}" type="presOf" srcId="{8C53844B-632E-451D-9508-A12C8925095F}" destId="{A5C391C8-0844-4204-8E31-3AB3BD49F165}" srcOrd="0" destOrd="0" presId="urn:microsoft.com/office/officeart/2005/8/layout/arrow3"/>
    <dgm:cxn modelId="{1431D11A-C421-4541-946C-485410D00FCC}" srcId="{8C53844B-632E-451D-9508-A12C8925095F}" destId="{08907A8B-4990-4C1B-9C5F-21FE3590E119}" srcOrd="1" destOrd="0" parTransId="{7E946FB3-237D-4E76-9969-3C749EF1D19A}" sibTransId="{EFECC043-129E-459E-BFC1-CA4DD0797E5B}"/>
    <dgm:cxn modelId="{8C379674-8E22-4CED-86CE-21AA279F0C91}" type="presParOf" srcId="{A5C391C8-0844-4204-8E31-3AB3BD49F165}" destId="{C5DB926A-1B43-4AC8-B0B6-BA49CED300D0}" srcOrd="0" destOrd="0" presId="urn:microsoft.com/office/officeart/2005/8/layout/arrow3"/>
    <dgm:cxn modelId="{FCF18340-18E8-49EC-AFFE-DA81EB5A8E65}" type="presParOf" srcId="{A5C391C8-0844-4204-8E31-3AB3BD49F165}" destId="{B20BF503-F5E6-4A18-86C9-9387608F55D1}" srcOrd="1" destOrd="0" presId="urn:microsoft.com/office/officeart/2005/8/layout/arrow3"/>
    <dgm:cxn modelId="{00B48F53-739C-4525-8D44-B06870D51BDE}" type="presParOf" srcId="{A5C391C8-0844-4204-8E31-3AB3BD49F165}" destId="{EE5D7E30-0C4D-418B-B4FA-CD823A63252D}" srcOrd="2" destOrd="0" presId="urn:microsoft.com/office/officeart/2005/8/layout/arrow3"/>
    <dgm:cxn modelId="{64734877-B267-470D-9D36-3FAA8C7A4DF3}" type="presParOf" srcId="{A5C391C8-0844-4204-8E31-3AB3BD49F165}" destId="{E6F49521-8022-4E9F-A143-434128A4EECB}" srcOrd="3" destOrd="0" presId="urn:microsoft.com/office/officeart/2005/8/layout/arrow3"/>
    <dgm:cxn modelId="{C5182AC6-51A1-4A25-BA1B-98B1E9D9225E}" type="presParOf" srcId="{A5C391C8-0844-4204-8E31-3AB3BD49F165}" destId="{FDD84D2E-2143-489C-98FF-F16E5FE91651}" srcOrd="4" destOrd="0" presId="urn:microsoft.com/office/officeart/2005/8/layout/arrow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BC37F2-F6F3-4EE4-A356-E03EEBDFEB76}">
      <dsp:nvSpPr>
        <dsp:cNvPr id="0" name=""/>
        <dsp:cNvSpPr/>
      </dsp:nvSpPr>
      <dsp:spPr>
        <a:xfrm>
          <a:off x="0" y="126975"/>
          <a:ext cx="7772400" cy="1825200"/>
        </a:xfrm>
        <a:prstGeom prst="roundRect">
          <a:avLst/>
        </a:prstGeom>
        <a:solidFill>
          <a:schemeClr val="accent1">
            <a:hueOff val="0"/>
            <a:satOff val="0"/>
            <a:lumOff val="0"/>
            <a:alphaOff val="0"/>
          </a:schemeClr>
        </a:solidFill>
        <a:ln w="55000" cap="flat" cmpd="thickThin"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7650" tIns="247650" rIns="247650" bIns="247650" numCol="1" spcCol="1270" anchor="ctr" anchorCtr="0">
          <a:noAutofit/>
        </a:bodyPr>
        <a:lstStyle/>
        <a:p>
          <a:pPr lvl="0" algn="l" defTabSz="2889250">
            <a:lnSpc>
              <a:spcPct val="90000"/>
            </a:lnSpc>
            <a:spcBef>
              <a:spcPct val="0"/>
            </a:spcBef>
            <a:spcAft>
              <a:spcPct val="35000"/>
            </a:spcAft>
          </a:pPr>
          <a:r>
            <a:rPr lang="en-US" sz="6500" b="1" u="sng" kern="1200" dirty="0"/>
            <a:t>Risk Assessment </a:t>
          </a:r>
          <a:endParaRPr lang="en-US" sz="6500" kern="1200" dirty="0"/>
        </a:p>
      </dsp:txBody>
      <dsp:txXfrm>
        <a:off x="89099" y="216074"/>
        <a:ext cx="7594202" cy="1647002"/>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3">
  <dgm:title val=""/>
  <dgm:desc val=""/>
  <dgm:catLst>
    <dgm:cat type="list" pri="14000"/>
    <dgm:cat type="convert" pri="3000"/>
    <dgm:cat type="picture" pri="27000"/>
    <dgm:cat type="pictureconvert" pri="27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w" for="ch" forName="composite" refType="w"/>
      <dgm:constr type="h" for="ch" forName="composite" refType="h"/>
      <dgm:constr type="h" for="ch" forName="spacing" refType="h" refFor="ch" refForName="composite" fact="0.25"/>
      <dgm:constr type="h" for="ch" forName="spacing" refType="w" op="lte" fact="0.1"/>
      <dgm:constr type="primFontSz" for="des" ptType="node"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w" for="ch" forName="imgShp" refType="w" fact="0.335"/>
              <dgm:constr type="h" for="ch" forName="imgShp" refType="w" refFor="ch" refForName="imgShp" op="equ"/>
              <dgm:constr type="h" for="ch" forName="imgShp" refType="h" op="lte"/>
              <dgm:constr type="ctrY" for="ch" forName="imgShp" refType="h" fact="0.5"/>
              <dgm:constr type="l" for="ch" forName="imgShp"/>
              <dgm:constr type="w" for="ch" forName="txShp" refType="w" op="equ" fact="0.665"/>
              <dgm:constr type="h" for="ch" forName="txShp" refType="h" refFor="ch" refForName="imgShp" op="equ"/>
              <dgm:constr type="ctrY" for="ch" forName="txShp" refType="h" fact="0.5"/>
              <dgm:constr type="l" for="ch" forName="txShp" refType="w" refFor="ch" refForName="imgShp" fact="0.5"/>
              <dgm:constr type="lMarg" for="ch" forName="txShp" refType="w" refFor="ch" refForName="imgShp" fact="1.25"/>
            </dgm:constrLst>
          </dgm:if>
          <dgm:else name="Name3">
            <dgm:constrLst>
              <dgm:constr type="w" for="ch" forName="imgShp" refType="w" fact="0.335"/>
              <dgm:constr type="h" for="ch" forName="imgShp" refType="w" refFor="ch" refForName="imgShp" op="equ"/>
              <dgm:constr type="h" for="ch" forName="imgShp" refType="h" op="lte"/>
              <dgm:constr type="ctrY" for="ch" forName="imgShp" refType="h" fact="0.5"/>
              <dgm:constr type="r" for="ch" forName="imgShp" refType="w"/>
              <dgm:constr type="w" for="ch" forName="txShp" refType="w" op="equ" fact="0.665"/>
              <dgm:constr type="h" for="ch" forName="txShp" refType="h" refFor="ch" refForName="imgShp" op="equ"/>
              <dgm:constr type="ctrY" for="ch" forName="txShp" refType="h" fact="0.5"/>
              <dgm:constr type="r" for="ch" forName="txShp" refType="ctrX" refFor="ch" refForName="imgShp"/>
              <dgm:constr type="rMarg" for="ch" forName="txShp" refType="w" refFor="ch" refForName="imgShp" fact="1.25"/>
            </dgm:constrLst>
          </dgm:else>
        </dgm:choose>
        <dgm:ruleLst/>
        <dgm:layoutNode name="imgShp" styleLbl="fgImgPlace1">
          <dgm:alg type="sp"/>
          <dgm:shape xmlns:r="http://schemas.openxmlformats.org/officeDocument/2006/relationships" type="ellipse" r:blip="" blipPhldr="1">
            <dgm:adjLst/>
          </dgm:shape>
          <dgm:presOf/>
          <dgm:constrLst/>
          <dgm:ruleLst/>
        </dgm:layoutNode>
        <dgm:layoutNode name="txShp">
          <dgm:varLst>
            <dgm:bulletEnabled val="1"/>
          </dgm:varLst>
          <dgm:alg type="tx"/>
          <dgm:choose name="Name4">
            <dgm:if name="Name5" func="var" arg="dir" op="equ" val="norm">
              <dgm:shape xmlns:r="http://schemas.openxmlformats.org/officeDocument/2006/relationships" rot="180" type="homePlate" r:blip="" zOrderOff="-1">
                <dgm:adjLst/>
              </dgm:shape>
            </dgm:if>
            <dgm:else name="Name6">
              <dgm:shape xmlns:r="http://schemas.openxmlformats.org/officeDocument/2006/relationships" type="homePlate" r:blip="" zOrderOff="-1">
                <dgm:adjLst/>
              </dgm:shape>
            </dgm:else>
          </dgm:choose>
          <dgm:presOf axis="desOrSelf" ptType="node"/>
          <dgm:constrLst>
            <dgm:constr type="tMarg" refType="primFontSz" fact="0.3"/>
            <dgm:constr type="bMarg" refType="primFontSz" fact="0.3"/>
          </dgm:constrLst>
          <dgm:ruleLst>
            <dgm:rule type="primFontSz" val="5" fact="NaN" max="NaN"/>
          </dgm:ruleLst>
        </dgm:layoutNode>
      </dgm:layoutNode>
      <dgm:forEach name="Name7" axis="followSib" ptType="sibTrans" cnt="1">
        <dgm:layoutNode name="spacing">
          <dgm:alg type="sp"/>
          <dgm:shape xmlns:r="http://schemas.openxmlformats.org/officeDocument/2006/relationships" r:blip="">
            <dgm:adjLst/>
          </dgm:shape>
          <dgm:presOf axis="sel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1CA586D-BCCE-4BA2-95AE-3F62FAB6ECBE}" type="datetimeFigureOut">
              <a:rPr lang="en-US" smtClean="0"/>
              <a:t>1/9/2017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0E90E2-F951-4AF2-9CC7-691FC9F2C1B7}" type="slidenum">
              <a:rPr lang="en-US" smtClean="0"/>
              <a:t>‹#›</a:t>
            </a:fld>
            <a:endParaRPr lang="en-US" dirty="0"/>
          </a:p>
        </p:txBody>
      </p:sp>
    </p:spTree>
    <p:extLst>
      <p:ext uri="{BB962C8B-B14F-4D97-AF65-F5344CB8AC3E}">
        <p14:creationId xmlns:p14="http://schemas.microsoft.com/office/powerpoint/2010/main" val="252304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Greeting</a:t>
            </a:r>
            <a:r>
              <a:rPr lang="en-US" baseline="0" dirty="0"/>
              <a:t> of the day for the Store Executives. </a:t>
            </a:r>
            <a:endParaRPr lang="en-US" dirty="0"/>
          </a:p>
        </p:txBody>
      </p:sp>
      <p:sp>
        <p:nvSpPr>
          <p:cNvPr id="4" name="Slide Number Placeholder 3"/>
          <p:cNvSpPr>
            <a:spLocks noGrp="1"/>
          </p:cNvSpPr>
          <p:nvPr>
            <p:ph type="sldNum" sz="quarter" idx="10"/>
          </p:nvPr>
        </p:nvSpPr>
        <p:spPr/>
        <p:txBody>
          <a:bodyPr/>
          <a:lstStyle/>
          <a:p>
            <a:fld id="{F70E90E2-F951-4AF2-9CC7-691FC9F2C1B7}" type="slidenum">
              <a:rPr lang="en-US" smtClean="0"/>
              <a:t>1</a:t>
            </a:fld>
            <a:endParaRPr lang="en-US" dirty="0"/>
          </a:p>
        </p:txBody>
      </p:sp>
    </p:spTree>
    <p:extLst>
      <p:ext uri="{BB962C8B-B14F-4D97-AF65-F5344CB8AC3E}">
        <p14:creationId xmlns:p14="http://schemas.microsoft.com/office/powerpoint/2010/main" val="6744173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kern="1200" dirty="0">
                <a:solidFill>
                  <a:schemeClr val="tx1"/>
                </a:solidFill>
                <a:latin typeface="+mn-lt"/>
                <a:ea typeface="+mn-ea"/>
                <a:cs typeface="+mn-cs"/>
              </a:rPr>
              <a:t>	Kudler Fine Foods’ (KFF) three</a:t>
            </a:r>
            <a:r>
              <a:rPr lang="en-US" sz="1200" kern="1200" baseline="0" dirty="0">
                <a:solidFill>
                  <a:schemeClr val="tx1"/>
                </a:solidFill>
                <a:latin typeface="+mn-lt"/>
                <a:ea typeface="+mn-ea"/>
                <a:cs typeface="+mn-cs"/>
              </a:rPr>
              <a:t> </a:t>
            </a:r>
            <a:r>
              <a:rPr lang="en-US" sz="1200" kern="1200" dirty="0">
                <a:solidFill>
                  <a:schemeClr val="tx1"/>
                </a:solidFill>
                <a:latin typeface="+mn-lt"/>
                <a:ea typeface="+mn-ea"/>
                <a:cs typeface="+mn-cs"/>
              </a:rPr>
              <a:t>locations in the San Diego metropolitan area, La Jolla, Del Mar and Encinitas,</a:t>
            </a:r>
            <a:r>
              <a:rPr lang="en-US" sz="1200" kern="1200" dirty="0">
                <a:solidFill>
                  <a:schemeClr val="tx1"/>
                </a:solidFill>
                <a:effectLst/>
                <a:latin typeface="+mn-lt"/>
                <a:ea typeface="+mn-ea"/>
                <a:cs typeface="+mn-cs"/>
              </a:rPr>
              <a:t> have experienced significant growth.</a:t>
            </a:r>
            <a:r>
              <a:rPr lang="en-US" sz="1200" kern="1200" baseline="0" dirty="0">
                <a:solidFill>
                  <a:schemeClr val="tx1"/>
                </a:solidFill>
                <a:effectLst/>
                <a:latin typeface="+mn-lt"/>
                <a:ea typeface="+mn-ea"/>
                <a:cs typeface="+mn-cs"/>
              </a:rPr>
              <a:t> KFF</a:t>
            </a:r>
            <a:r>
              <a:rPr lang="en-US" sz="1200" kern="1200" dirty="0">
                <a:solidFill>
                  <a:schemeClr val="tx1"/>
                </a:solidFill>
                <a:effectLst/>
                <a:latin typeface="+mn-lt"/>
                <a:ea typeface="+mn-ea"/>
                <a:cs typeface="+mn-cs"/>
              </a:rPr>
              <a:t> is now focusing on expanding their services and improving the efficiency of operations.</a:t>
            </a:r>
            <a:r>
              <a:rPr lang="en-US" sz="1200" kern="1200" baseline="0" dirty="0">
                <a:solidFill>
                  <a:schemeClr val="tx1"/>
                </a:solidFill>
                <a:effectLst/>
                <a:latin typeface="+mn-lt"/>
                <a:ea typeface="+mn-ea"/>
                <a:cs typeface="+mn-cs"/>
              </a:rPr>
              <a:t> We have reviewed</a:t>
            </a:r>
            <a:r>
              <a:rPr lang="en-US" sz="1200" kern="1200" dirty="0">
                <a:solidFill>
                  <a:schemeClr val="tx1"/>
                </a:solidFill>
                <a:effectLst/>
                <a:latin typeface="+mn-lt"/>
                <a:ea typeface="+mn-ea"/>
                <a:cs typeface="+mn-cs"/>
              </a:rPr>
              <a:t> the need to </a:t>
            </a:r>
            <a:r>
              <a:rPr lang="en-US" sz="1200" kern="1200" dirty="0">
                <a:solidFill>
                  <a:schemeClr val="tx1"/>
                </a:solidFill>
                <a:latin typeface="+mn-lt"/>
                <a:ea typeface="+mn-ea"/>
                <a:cs typeface="+mn-cs"/>
              </a:rPr>
              <a:t>upgrade our systems and network infrastructure for operability; especially</a:t>
            </a:r>
            <a:r>
              <a:rPr lang="en-US" sz="1200" kern="1200" baseline="0" dirty="0">
                <a:solidFill>
                  <a:schemeClr val="tx1"/>
                </a:solidFill>
                <a:latin typeface="+mn-lt"/>
                <a:ea typeface="+mn-ea"/>
                <a:cs typeface="+mn-cs"/>
              </a:rPr>
              <a:t> the </a:t>
            </a:r>
            <a:r>
              <a:rPr lang="en-US" sz="1200" kern="1200" dirty="0">
                <a:solidFill>
                  <a:schemeClr val="tx1"/>
                </a:solidFill>
                <a:latin typeface="+mn-lt"/>
                <a:ea typeface="+mn-ea"/>
                <a:cs typeface="+mn-cs"/>
              </a:rPr>
              <a:t>Point-of -Sale system, scalability, and a better security posture</a:t>
            </a:r>
            <a:r>
              <a:rPr lang="en-US" sz="1200" kern="1200" baseline="0" dirty="0">
                <a:solidFill>
                  <a:schemeClr val="tx1"/>
                </a:solidFill>
                <a:latin typeface="+mn-lt"/>
                <a:ea typeface="+mn-ea"/>
                <a:cs typeface="+mn-cs"/>
              </a:rPr>
              <a:t> </a:t>
            </a:r>
            <a:r>
              <a:rPr lang="en-US" sz="1200" kern="1200" dirty="0">
                <a:solidFill>
                  <a:schemeClr val="tx1"/>
                </a:solidFill>
                <a:effectLst/>
                <a:latin typeface="+mn-lt"/>
                <a:ea typeface="+mn-ea"/>
                <a:cs typeface="+mn-cs"/>
              </a:rPr>
              <a:t>to better satisfy our valued customers.</a:t>
            </a:r>
          </a:p>
          <a:p>
            <a:r>
              <a:rPr lang="en-US" sz="1200" kern="1200" dirty="0">
                <a:solidFill>
                  <a:schemeClr val="tx1"/>
                </a:solidFill>
                <a:latin typeface="+mn-lt"/>
                <a:ea typeface="+mn-ea"/>
                <a:cs typeface="+mn-cs"/>
              </a:rPr>
              <a:t>	Additionally, Kudler Fine Foods wants to ensure that the money is well spent and minimize the investment that will be required for any upgrades to the network in the future. The design and implementation of the network for KFF must include using the most cost effective technology that will allow for future growth with minimum expense for future expansions.</a:t>
            </a:r>
            <a:endParaRPr lang="en-US" dirty="0"/>
          </a:p>
        </p:txBody>
      </p:sp>
      <p:sp>
        <p:nvSpPr>
          <p:cNvPr id="4" name="Slide Number Placeholder 3"/>
          <p:cNvSpPr>
            <a:spLocks noGrp="1"/>
          </p:cNvSpPr>
          <p:nvPr>
            <p:ph type="sldNum" sz="quarter" idx="10"/>
          </p:nvPr>
        </p:nvSpPr>
        <p:spPr/>
        <p:txBody>
          <a:bodyPr/>
          <a:lstStyle/>
          <a:p>
            <a:fld id="{F70E90E2-F951-4AF2-9CC7-691FC9F2C1B7}" type="slidenum">
              <a:rPr lang="en-US" smtClean="0"/>
              <a:t>2</a:t>
            </a:fld>
            <a:endParaRPr lang="en-US" dirty="0"/>
          </a:p>
        </p:txBody>
      </p:sp>
    </p:spTree>
    <p:extLst>
      <p:ext uri="{BB962C8B-B14F-4D97-AF65-F5344CB8AC3E}">
        <p14:creationId xmlns:p14="http://schemas.microsoft.com/office/powerpoint/2010/main" val="38030590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Separation of duties is a key concept of internal controls and is the most difficult and sometimes the most costly one to achieve. This objective is achieved by disseminating the tasks and associated privileges for a specific security process among multiple people. Separation of duty, as it relates to security, has two primary objectives. The first is the prevention of conflict of interest, the appearance of conflict of interest, wrongful acts, fraud, abuse and errors. The second is the detection of control failures that include security breaches, information theft, and circumvention of security controls.</a:t>
            </a:r>
          </a:p>
        </p:txBody>
      </p:sp>
      <p:sp>
        <p:nvSpPr>
          <p:cNvPr id="4" name="Slide Number Placeholder 3"/>
          <p:cNvSpPr>
            <a:spLocks noGrp="1"/>
          </p:cNvSpPr>
          <p:nvPr>
            <p:ph type="sldNum" sz="quarter" idx="10"/>
          </p:nvPr>
        </p:nvSpPr>
        <p:spPr/>
        <p:txBody>
          <a:bodyPr/>
          <a:lstStyle/>
          <a:p>
            <a:fld id="{F70E90E2-F951-4AF2-9CC7-691FC9F2C1B7}" type="slidenum">
              <a:rPr lang="en-US" smtClean="0"/>
              <a:t>3</a:t>
            </a:fld>
            <a:endParaRPr lang="en-US" dirty="0"/>
          </a:p>
        </p:txBody>
      </p:sp>
    </p:spTree>
    <p:extLst>
      <p:ext uri="{BB962C8B-B14F-4D97-AF65-F5344CB8AC3E}">
        <p14:creationId xmlns:p14="http://schemas.microsoft.com/office/powerpoint/2010/main" val="13218738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effectLst/>
                <a:latin typeface="+mn-lt"/>
                <a:ea typeface="+mn-ea"/>
                <a:cs typeface="+mn-cs"/>
              </a:rPr>
              <a:t>The value of using roles to segregate the data and system access needs of individuals in the organization: </a:t>
            </a:r>
            <a:r>
              <a:rPr lang="en-US" sz="1200" b="0" i="0" kern="1200" baseline="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When looking at role definitions, it’s difficult to manage based on a data</a:t>
            </a:r>
            <a:r>
              <a:rPr lang="en-US" sz="1200" b="0" i="0" kern="1200" baseline="0" dirty="0">
                <a:solidFill>
                  <a:schemeClr val="tx1"/>
                </a:solidFill>
                <a:effectLst/>
                <a:latin typeface="+mn-lt"/>
                <a:ea typeface="+mn-ea"/>
                <a:cs typeface="+mn-cs"/>
              </a:rPr>
              <a:t> model,</a:t>
            </a:r>
            <a:r>
              <a:rPr lang="en-US" sz="1200" b="0" i="0" kern="1200" dirty="0">
                <a:solidFill>
                  <a:schemeClr val="tx1"/>
                </a:solidFill>
                <a:effectLst/>
                <a:latin typeface="+mn-lt"/>
                <a:ea typeface="+mn-ea"/>
                <a:cs typeface="+mn-cs"/>
              </a:rPr>
              <a:t> those models change too frequently, and often don’t align to actual job function, responsibility, and requisite data access needs. Examine the daily responsibilities of those individuals and create defined roles that accommodate the data access for that particular work. Once roles are defined, you can achieve the task of attestation and certification with greater confidence.</a:t>
            </a:r>
            <a:endParaRPr lang="en-US" dirty="0"/>
          </a:p>
        </p:txBody>
      </p:sp>
      <p:sp>
        <p:nvSpPr>
          <p:cNvPr id="4" name="Slide Number Placeholder 3"/>
          <p:cNvSpPr>
            <a:spLocks noGrp="1"/>
          </p:cNvSpPr>
          <p:nvPr>
            <p:ph type="sldNum" sz="quarter" idx="10"/>
          </p:nvPr>
        </p:nvSpPr>
        <p:spPr/>
        <p:txBody>
          <a:bodyPr/>
          <a:lstStyle/>
          <a:p>
            <a:fld id="{F70E90E2-F951-4AF2-9CC7-691FC9F2C1B7}" type="slidenum">
              <a:rPr lang="en-US" smtClean="0"/>
              <a:t>4</a:t>
            </a:fld>
            <a:endParaRPr lang="en-US" dirty="0"/>
          </a:p>
        </p:txBody>
      </p:sp>
    </p:spTree>
    <p:extLst>
      <p:ext uri="{BB962C8B-B14F-4D97-AF65-F5344CB8AC3E}">
        <p14:creationId xmlns:p14="http://schemas.microsoft.com/office/powerpoint/2010/main" val="15537130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RBAC</a:t>
            </a:r>
            <a:r>
              <a:rPr lang="en-US" baseline="0" dirty="0"/>
              <a:t> </a:t>
            </a:r>
            <a:r>
              <a:rPr lang="en-US" dirty="0"/>
              <a:t>is one of the access control mechanisms that have been found to be very useful in the managing of access rights within organizations. It uses the concept of roles to manage user rights. Since in most organizations responsibilities are already assigned based on roles, it makes a perfect fit to assign access rights along that line. Since the roles in organizations are less likely to change than the users performing the role, this makes the administration of users easier</a:t>
            </a:r>
          </a:p>
        </p:txBody>
      </p:sp>
      <p:sp>
        <p:nvSpPr>
          <p:cNvPr id="4" name="Slide Number Placeholder 3"/>
          <p:cNvSpPr>
            <a:spLocks noGrp="1"/>
          </p:cNvSpPr>
          <p:nvPr>
            <p:ph type="sldNum" sz="quarter" idx="10"/>
          </p:nvPr>
        </p:nvSpPr>
        <p:spPr/>
        <p:txBody>
          <a:bodyPr/>
          <a:lstStyle/>
          <a:p>
            <a:fld id="{F70E90E2-F951-4AF2-9CC7-691FC9F2C1B7}" type="slidenum">
              <a:rPr lang="en-US" smtClean="0"/>
              <a:t>5</a:t>
            </a:fld>
            <a:endParaRPr lang="en-US" dirty="0"/>
          </a:p>
        </p:txBody>
      </p:sp>
    </p:spTree>
    <p:extLst>
      <p:ext uri="{BB962C8B-B14F-4D97-AF65-F5344CB8AC3E}">
        <p14:creationId xmlns:p14="http://schemas.microsoft.com/office/powerpoint/2010/main" val="4380415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effectLst/>
                <a:latin typeface="+mn-lt"/>
                <a:ea typeface="+mn-ea"/>
                <a:cs typeface="+mn-cs"/>
              </a:rPr>
              <a:t>A properly-administered RBAC system enables users to carry out a broad range of authorized operations, and provides great flexibility and breadth of application. System administrators can control access at a level of abstraction that is natural to the way that enterprises typically conduct business. This is achieved by statically and dynamically regulating users' actions through the establishment and definition of roles, role hierarchies, relationships, and constraints.</a:t>
            </a:r>
            <a:endParaRPr lang="en-US" dirty="0"/>
          </a:p>
        </p:txBody>
      </p:sp>
      <p:sp>
        <p:nvSpPr>
          <p:cNvPr id="4" name="Slide Number Placeholder 3"/>
          <p:cNvSpPr>
            <a:spLocks noGrp="1"/>
          </p:cNvSpPr>
          <p:nvPr>
            <p:ph type="sldNum" sz="quarter" idx="10"/>
          </p:nvPr>
        </p:nvSpPr>
        <p:spPr/>
        <p:txBody>
          <a:bodyPr/>
          <a:lstStyle/>
          <a:p>
            <a:fld id="{F70E90E2-F951-4AF2-9CC7-691FC9F2C1B7}" type="slidenum">
              <a:rPr lang="en-US" smtClean="0"/>
              <a:t>6</a:t>
            </a:fld>
            <a:endParaRPr lang="en-US" dirty="0"/>
          </a:p>
        </p:txBody>
      </p:sp>
    </p:spTree>
    <p:extLst>
      <p:ext uri="{BB962C8B-B14F-4D97-AF65-F5344CB8AC3E}">
        <p14:creationId xmlns:p14="http://schemas.microsoft.com/office/powerpoint/2010/main" val="13719362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effectLst/>
                <a:latin typeface="+mn-lt"/>
                <a:ea typeface="+mn-ea"/>
                <a:cs typeface="+mn-cs"/>
              </a:rPr>
              <a:t>RBAC</a:t>
            </a:r>
            <a:r>
              <a:rPr lang="en-US" sz="1200" b="0" i="0" kern="1200" baseline="0" dirty="0">
                <a:solidFill>
                  <a:schemeClr val="tx1"/>
                </a:solidFill>
                <a:effectLst/>
                <a:latin typeface="+mn-lt"/>
                <a:ea typeface="+mn-ea"/>
                <a:cs typeface="+mn-cs"/>
              </a:rPr>
              <a:t> d</a:t>
            </a:r>
            <a:r>
              <a:rPr lang="en-US" sz="1200" b="0" i="0" kern="1200" dirty="0">
                <a:solidFill>
                  <a:schemeClr val="tx1"/>
                </a:solidFill>
                <a:effectLst/>
                <a:latin typeface="+mn-lt"/>
                <a:ea typeface="+mn-ea"/>
                <a:cs typeface="+mn-cs"/>
              </a:rPr>
              <a:t>oes not provide flexibility. A certain entity is bound to the access provided by the role they are in. More often than not there are exceptions in the access needs of an entity. It would be rare that very large groups of entities would all need the exact same access.</a:t>
            </a:r>
            <a:endParaRPr lang="en-US" dirty="0"/>
          </a:p>
        </p:txBody>
      </p:sp>
      <p:sp>
        <p:nvSpPr>
          <p:cNvPr id="4" name="Slide Number Placeholder 3"/>
          <p:cNvSpPr>
            <a:spLocks noGrp="1"/>
          </p:cNvSpPr>
          <p:nvPr>
            <p:ph type="sldNum" sz="quarter" idx="10"/>
          </p:nvPr>
        </p:nvSpPr>
        <p:spPr/>
        <p:txBody>
          <a:bodyPr/>
          <a:lstStyle/>
          <a:p>
            <a:fld id="{F70E90E2-F951-4AF2-9CC7-691FC9F2C1B7}" type="slidenum">
              <a:rPr lang="en-US" smtClean="0"/>
              <a:t>7</a:t>
            </a:fld>
            <a:endParaRPr lang="en-US" dirty="0"/>
          </a:p>
        </p:txBody>
      </p:sp>
    </p:spTree>
    <p:extLst>
      <p:ext uri="{BB962C8B-B14F-4D97-AF65-F5344CB8AC3E}">
        <p14:creationId xmlns:p14="http://schemas.microsoft.com/office/powerpoint/2010/main" val="69454093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8433AB5-FA05-48D5-B4D9-F099D8BE54BC}" type="datetimeFigureOut">
              <a:rPr lang="en-US" smtClean="0"/>
              <a:t>1/9/2017</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1DDBBE45-A352-40F5-9F30-5F8A22184C74}"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BE45-A352-40F5-9F30-5F8A22184C74}"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BE45-A352-40F5-9F30-5F8A22184C74}"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BE45-A352-40F5-9F30-5F8A22184C74}"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DDBBE45-A352-40F5-9F30-5F8A22184C74}"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DBBE45-A352-40F5-9F30-5F8A22184C74}"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DDBBE45-A352-40F5-9F30-5F8A22184C7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DDBBE45-A352-40F5-9F30-5F8A22184C74}"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433AB5-FA05-48D5-B4D9-F099D8BE54BC}" type="datetimeFigureOut">
              <a:rPr lang="en-US" smtClean="0"/>
              <a:t>1/9/2017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DDBBE45-A352-40F5-9F30-5F8A22184C74}"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E8433AB5-FA05-48D5-B4D9-F099D8BE54BC}" type="datetimeFigureOut">
              <a:rPr lang="en-US" smtClean="0"/>
              <a:t>1/9/2017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DDBBE45-A352-40F5-9F30-5F8A22184C74}"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E8433AB5-FA05-48D5-B4D9-F099D8BE54BC}" type="datetimeFigureOut">
              <a:rPr lang="en-US" smtClean="0"/>
              <a:t>1/9/2017</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1DDBBE45-A352-40F5-9F30-5F8A22184C74}"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8433AB5-FA05-48D5-B4D9-F099D8BE54BC}" type="datetimeFigureOut">
              <a:rPr lang="en-US" smtClean="0"/>
              <a:t>1/9/2017</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DDBBE45-A352-40F5-9F30-5F8A22184C74}"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xml.rels><?xml version="1.0" encoding="UTF-8" standalone="yes"?>
<Relationships xmlns="http://schemas.openxmlformats.org/package/2006/relationships"><Relationship Id="rId8" Type="http://schemas.openxmlformats.org/officeDocument/2006/relationships/diagramData" Target="../diagrams/data4.xml"/><Relationship Id="rId3" Type="http://schemas.openxmlformats.org/officeDocument/2006/relationships/diagramData" Target="../diagrams/data3.xml"/><Relationship Id="rId7" Type="http://schemas.microsoft.com/office/2007/relationships/diagramDrawing" Target="../diagrams/drawing3.xml"/><Relationship Id="rId12" Type="http://schemas.microsoft.com/office/2007/relationships/diagramDrawing" Target="../diagrams/drawing4.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3.xml"/><Relationship Id="rId11" Type="http://schemas.openxmlformats.org/officeDocument/2006/relationships/diagramColors" Target="../diagrams/colors4.xml"/><Relationship Id="rId5" Type="http://schemas.openxmlformats.org/officeDocument/2006/relationships/diagramQuickStyle" Target="../diagrams/quickStyle3.xml"/><Relationship Id="rId10" Type="http://schemas.openxmlformats.org/officeDocument/2006/relationships/diagramQuickStyle" Target="../diagrams/quickStyle4.xml"/><Relationship Id="rId4" Type="http://schemas.openxmlformats.org/officeDocument/2006/relationships/diagramLayout" Target="../diagrams/layout3.xml"/><Relationship Id="rId9" Type="http://schemas.openxmlformats.org/officeDocument/2006/relationships/diagramLayout" Target="../diagrams/layout4.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6.xml"/><Relationship Id="rId3" Type="http://schemas.openxmlformats.org/officeDocument/2006/relationships/diagramData" Target="../diagrams/data5.xml"/><Relationship Id="rId7" Type="http://schemas.microsoft.com/office/2007/relationships/diagramDrawing" Target="../diagrams/drawing5.xml"/><Relationship Id="rId12" Type="http://schemas.microsoft.com/office/2007/relationships/diagramDrawing" Target="../diagrams/drawing6.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5.xml"/><Relationship Id="rId11" Type="http://schemas.openxmlformats.org/officeDocument/2006/relationships/diagramColors" Target="../diagrams/colors6.xml"/><Relationship Id="rId5" Type="http://schemas.openxmlformats.org/officeDocument/2006/relationships/diagramQuickStyle" Target="../diagrams/quickStyle5.xml"/><Relationship Id="rId10" Type="http://schemas.openxmlformats.org/officeDocument/2006/relationships/diagramQuickStyle" Target="../diagrams/quickStyle6.xml"/><Relationship Id="rId4" Type="http://schemas.openxmlformats.org/officeDocument/2006/relationships/diagramLayout" Target="../diagrams/layout5.xml"/><Relationship Id="rId9" Type="http://schemas.openxmlformats.org/officeDocument/2006/relationships/diagramLayout" Target="../diagrams/layout6.xml"/></Relationships>
</file>

<file path=ppt/slides/_rels/slide5.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6.xml.rels><?xml version="1.0" encoding="UTF-8" standalone="yes"?>
<Relationships xmlns="http://schemas.openxmlformats.org/package/2006/relationships"><Relationship Id="rId8" Type="http://schemas.openxmlformats.org/officeDocument/2006/relationships/diagramData" Target="../diagrams/data10.xml"/><Relationship Id="rId3" Type="http://schemas.openxmlformats.org/officeDocument/2006/relationships/diagramData" Target="../diagrams/data9.xml"/><Relationship Id="rId7" Type="http://schemas.microsoft.com/office/2007/relationships/diagramDrawing" Target="../diagrams/drawing9.xml"/><Relationship Id="rId12" Type="http://schemas.microsoft.com/office/2007/relationships/diagramDrawing" Target="../diagrams/drawing10.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diagramColors" Target="../diagrams/colors10.xml"/><Relationship Id="rId5" Type="http://schemas.openxmlformats.org/officeDocument/2006/relationships/diagramQuickStyle" Target="../diagrams/quickStyle9.xml"/><Relationship Id="rId10" Type="http://schemas.openxmlformats.org/officeDocument/2006/relationships/diagramQuickStyle" Target="../diagrams/quickStyle10.xml"/><Relationship Id="rId4" Type="http://schemas.openxmlformats.org/officeDocument/2006/relationships/diagramLayout" Target="../diagrams/layout9.xml"/><Relationship Id="rId9" Type="http://schemas.openxmlformats.org/officeDocument/2006/relationships/diagramLayout" Target="../diagrams/layout10.xml"/></Relationships>
</file>

<file path=ppt/slides/_rels/slide7.xml.rels><?xml version="1.0" encoding="UTF-8" standalone="yes"?>
<Relationships xmlns="http://schemas.openxmlformats.org/package/2006/relationships"><Relationship Id="rId8" Type="http://schemas.openxmlformats.org/officeDocument/2006/relationships/diagramData" Target="../diagrams/data12.xml"/><Relationship Id="rId3" Type="http://schemas.openxmlformats.org/officeDocument/2006/relationships/diagramData" Target="../diagrams/data11.xml"/><Relationship Id="rId7" Type="http://schemas.microsoft.com/office/2007/relationships/diagramDrawing" Target="../diagrams/drawing11.xml"/><Relationship Id="rId12" Type="http://schemas.microsoft.com/office/2007/relationships/diagramDrawing" Target="../diagrams/drawing12.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11.xml"/><Relationship Id="rId11" Type="http://schemas.openxmlformats.org/officeDocument/2006/relationships/diagramColors" Target="../diagrams/colors12.xml"/><Relationship Id="rId5" Type="http://schemas.openxmlformats.org/officeDocument/2006/relationships/diagramQuickStyle" Target="../diagrams/quickStyle11.xml"/><Relationship Id="rId10" Type="http://schemas.openxmlformats.org/officeDocument/2006/relationships/diagramQuickStyle" Target="../diagrams/quickStyle12.xml"/><Relationship Id="rId4" Type="http://schemas.openxmlformats.org/officeDocument/2006/relationships/diagramLayout" Target="../diagrams/layout11.xml"/><Relationship Id="rId9" Type="http://schemas.openxmlformats.org/officeDocument/2006/relationships/diagramLayout" Target="../diagrams/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Diagram 4"/>
          <p:cNvGraphicFramePr/>
          <p:nvPr/>
        </p:nvGraphicFramePr>
        <p:xfrm>
          <a:off x="775856" y="533400"/>
          <a:ext cx="7772400" cy="20791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Subtitle 2"/>
          <p:cNvSpPr>
            <a:spLocks noGrp="1"/>
          </p:cNvSpPr>
          <p:nvPr>
            <p:ph type="subTitle" idx="1"/>
          </p:nvPr>
        </p:nvSpPr>
        <p:spPr>
          <a:xfrm>
            <a:off x="0" y="2601466"/>
            <a:ext cx="9144000" cy="2819400"/>
          </a:xfrm>
        </p:spPr>
        <p:txBody>
          <a:bodyPr>
            <a:normAutofit fontScale="70000" lnSpcReduction="20000"/>
          </a:bodyPr>
          <a:lstStyle/>
          <a:p>
            <a:pPr algn="ctr">
              <a:lnSpc>
                <a:spcPct val="200000"/>
              </a:lnSpc>
            </a:pPr>
            <a:r>
              <a:rPr lang="en-US" sz="3100" dirty="0"/>
              <a:t>Kayla Smith</a:t>
            </a:r>
          </a:p>
          <a:p>
            <a:pPr algn="ctr">
              <a:lnSpc>
                <a:spcPct val="200000"/>
              </a:lnSpc>
            </a:pPr>
            <a:r>
              <a:rPr lang="en-US" sz="3100" dirty="0"/>
              <a:t>CMGT/430</a:t>
            </a:r>
          </a:p>
          <a:p>
            <a:pPr algn="ctr">
              <a:lnSpc>
                <a:spcPct val="200000"/>
              </a:lnSpc>
            </a:pPr>
            <a:r>
              <a:rPr lang="en-US" sz="3100" dirty="0"/>
              <a:t>December 19</a:t>
            </a:r>
            <a:r>
              <a:rPr lang="en-US" sz="3100" baseline="30000" dirty="0"/>
              <a:t>th</a:t>
            </a:r>
            <a:r>
              <a:rPr lang="en-US" sz="3100" dirty="0"/>
              <a:t>, 2016</a:t>
            </a:r>
          </a:p>
          <a:p>
            <a:pPr algn="ctr">
              <a:lnSpc>
                <a:spcPct val="200000"/>
              </a:lnSpc>
            </a:pPr>
            <a:r>
              <a:rPr lang="en-US" sz="3100" dirty="0"/>
              <a:t>Lee Dordal</a:t>
            </a:r>
          </a:p>
          <a:p>
            <a:pPr algn="ctr">
              <a:lnSpc>
                <a:spcPct val="200000"/>
              </a:lnSpc>
            </a:pPr>
            <a:endParaRPr lang="en-US" dirty="0"/>
          </a:p>
          <a:p>
            <a:pPr algn="ctr"/>
            <a:endParaRPr lang="en-US" dirty="0"/>
          </a:p>
          <a:p>
            <a:pPr algn="ctr"/>
            <a:endParaRPr lang="en-US" dirty="0"/>
          </a:p>
          <a:p>
            <a:pPr algn="ctr"/>
            <a:endParaRPr lang="en-US" dirty="0"/>
          </a:p>
        </p:txBody>
      </p:sp>
      <p:pic>
        <p:nvPicPr>
          <p:cNvPr id="4" name="Picture 2"/>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981200" y="5715000"/>
            <a:ext cx="4667250" cy="981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None/>
            </a:pPr>
            <a:endParaRPr lang="en-US" dirty="0"/>
          </a:p>
          <a:p>
            <a:r>
              <a:rPr lang="en-US" sz="2800" dirty="0"/>
              <a:t>Kudler Fine Foods </a:t>
            </a:r>
            <a:r>
              <a:rPr lang="en-US" dirty="0"/>
              <a:t>needs to upgrade its systems and network infrastructure</a:t>
            </a:r>
          </a:p>
          <a:p>
            <a:endParaRPr lang="en-US" dirty="0"/>
          </a:p>
          <a:p>
            <a:r>
              <a:rPr lang="en-US" dirty="0"/>
              <a:t>Our team has created a risk assessment to layout the project</a:t>
            </a:r>
          </a:p>
        </p:txBody>
      </p:sp>
      <p:graphicFrame>
        <p:nvGraphicFramePr>
          <p:cNvPr id="4" name="Diagram 3"/>
          <p:cNvGraphicFramePr/>
          <p:nvPr>
            <p:extLst>
              <p:ext uri="{D42A27DB-BD31-4B8C-83A1-F6EECF244321}">
                <p14:modId xmlns:p14="http://schemas.microsoft.com/office/powerpoint/2010/main" val="88449893"/>
              </p:ext>
            </p:extLst>
          </p:nvPr>
        </p:nvGraphicFramePr>
        <p:xfrm>
          <a:off x="457200" y="274638"/>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Diagram 5"/>
          <p:cNvGraphicFramePr/>
          <p:nvPr>
            <p:extLst>
              <p:ext uri="{D42A27DB-BD31-4B8C-83A1-F6EECF244321}">
                <p14:modId xmlns:p14="http://schemas.microsoft.com/office/powerpoint/2010/main" val="3351642087"/>
              </p:ext>
            </p:extLst>
          </p:nvPr>
        </p:nvGraphicFramePr>
        <p:xfrm>
          <a:off x="381000" y="228600"/>
          <a:ext cx="8229600" cy="114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8" name="Diagram 7"/>
          <p:cNvGraphicFramePr/>
          <p:nvPr>
            <p:extLst>
              <p:ext uri="{D42A27DB-BD31-4B8C-83A1-F6EECF244321}">
                <p14:modId xmlns:p14="http://schemas.microsoft.com/office/powerpoint/2010/main" val="3899765531"/>
              </p:ext>
            </p:extLst>
          </p:nvPr>
        </p:nvGraphicFramePr>
        <p:xfrm>
          <a:off x="-11084" y="2286000"/>
          <a:ext cx="8534400" cy="37338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253734801"/>
      </p:ext>
    </p:extLst>
  </p:cSld>
  <p:clrMapOvr>
    <a:masterClrMapping/>
  </p:clrMapOvr>
  <p:transition spd="slow">
    <p:randomBar dir="vert"/>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730612371"/>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2321302218"/>
              </p:ext>
            </p:extLst>
          </p:nvPr>
        </p:nvGraphicFramePr>
        <p:xfrm>
          <a:off x="304800" y="360099"/>
          <a:ext cx="8229600" cy="114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3746399695"/>
              </p:ext>
            </p:extLst>
          </p:nvPr>
        </p:nvGraphicFramePr>
        <p:xfrm>
          <a:off x="457200" y="1481328"/>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1785348595"/>
              </p:ext>
            </p:extLst>
          </p:nvPr>
        </p:nvGraphicFramePr>
        <p:xfrm>
          <a:off x="304800" y="360099"/>
          <a:ext cx="8229600" cy="114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130198789"/>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extLst>
              <p:ext uri="{D42A27DB-BD31-4B8C-83A1-F6EECF244321}">
                <p14:modId xmlns:p14="http://schemas.microsoft.com/office/powerpoint/2010/main" val="2047545665"/>
              </p:ext>
            </p:extLst>
          </p:nvPr>
        </p:nvGraphicFramePr>
        <p:xfrm>
          <a:off x="3048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extLst>
              <p:ext uri="{D42A27DB-BD31-4B8C-83A1-F6EECF244321}">
                <p14:modId xmlns:p14="http://schemas.microsoft.com/office/powerpoint/2010/main" val="3947975920"/>
              </p:ext>
            </p:extLst>
          </p:nvPr>
        </p:nvGraphicFramePr>
        <p:xfrm>
          <a:off x="304800" y="360099"/>
          <a:ext cx="8229600" cy="114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070449095"/>
      </p:ext>
    </p:extLst>
  </p:cSld>
  <p:clrMapOvr>
    <a:masterClrMapping/>
  </p:clrMapOvr>
  <mc:AlternateContent xmlns:mc="http://schemas.openxmlformats.org/markup-compatibility/2006">
    <mc:Choice xmlns:p159="http://schemas.microsoft.com/office/powerpoint/2015/09/main" xmlns="" Requires="p159">
      <p:transition xmlns:p14="http://schemas.microsoft.com/office/powerpoint/2010/main" spd="slow" p14:dur="2000">
        <p159:morph option="byObject"/>
      </p:transition>
    </mc:Choice>
    <mc:Fallback>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Content Placeholder 2"/>
          <p:cNvGraphicFramePr>
            <a:graphicFrameLocks noGrp="1"/>
          </p:cNvGraphicFramePr>
          <p:nvPr>
            <p:ph idx="1"/>
          </p:nvPr>
        </p:nvGraphicFramePr>
        <p:xfrm>
          <a:off x="3048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5" name="Diagram 4"/>
          <p:cNvGraphicFramePr/>
          <p:nvPr/>
        </p:nvGraphicFramePr>
        <p:xfrm>
          <a:off x="304800" y="360099"/>
          <a:ext cx="8229600" cy="1143000"/>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Tree>
    <p:extLst>
      <p:ext uri="{BB962C8B-B14F-4D97-AF65-F5344CB8AC3E}">
        <p14:creationId xmlns:p14="http://schemas.microsoft.com/office/powerpoint/2010/main" val="45969709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airplane"/>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2010</TotalTime>
  <Words>488</Words>
  <Application>Microsoft Office PowerPoint</Application>
  <PresentationFormat>On-screen Show (4:3)</PresentationFormat>
  <Paragraphs>37</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Calibri</vt:lpstr>
      <vt:lpstr>Lucida Sans Unicode</vt:lpstr>
      <vt:lpstr>Verdana</vt:lpstr>
      <vt:lpstr>Wingdings 2</vt:lpstr>
      <vt:lpstr>Wingdings 3</vt:lpstr>
      <vt:lpstr>Concourse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Christine</dc:creator>
  <cp:lastModifiedBy>my pc</cp:lastModifiedBy>
  <cp:revision>43</cp:revision>
  <dcterms:created xsi:type="dcterms:W3CDTF">2016-11-20T08:30:52Z</dcterms:created>
  <dcterms:modified xsi:type="dcterms:W3CDTF">2017-01-09T01:52:37Z</dcterms:modified>
</cp:coreProperties>
</file>